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igs" ContentType="application/vnd.openxmlformats-package.digital-signature-origin"/>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8.xml" ContentType="application/vnd.openxmlformats-officedocument.presentationml.tags+xml"/>
  <Override PartName="/ppt/tags/tag35.xml" ContentType="application/vnd.openxmlformats-officedocument.presentationml.tags+xml"/>
  <Override PartName="/ppt/tags/tag27.xml" ContentType="application/vnd.openxmlformats-officedocument.presentationml.tags+xml"/>
  <Override PartName="/ppt/tags/tag29.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Override PartName="/ppt/tags/tag32.xml" ContentType="application/vnd.openxmlformats-officedocument.presentationml.tags+xml"/>
  <Override PartName="/ppt/tags/tag34.xml" ContentType="application/vnd.openxmlformats-officedocument.presentationml.tags+xml"/>
  <Override PartName="/ppt/tags/tag26.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ppt/tags/tag33.xml" ContentType="application/vnd.openxmlformats-officedocument.presentationml.tags+xml"/>
  <Override PartName="/docProps/app.xml" ContentType="application/vnd.openxmlformats-officedocument.extended-properties+xml"/>
  <Override PartName="/ppt/tags/tag16.xml" ContentType="application/vnd.openxmlformats-officedocument.presentationml.tags+xml"/>
  <Override PartName="/ppt/tags/tag25.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6.xml" ContentType="application/vnd.openxmlformats-officedocument.presentationml.tags+xml"/>
  <Override PartName="/_xmlsignatures/sig1.xml" ContentType="application/vnd.openxmlformats-package.digital-signature-xmlsignatur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package/2006/relationships/digital-signature/origin" Target="_xmlsignatures/origin.sigs"/><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Lst>
  <p:notesMasterIdLst>
    <p:notesMasterId r:id="rId10"/>
  </p:notesMasterIdLst>
  <p:sldIdLst>
    <p:sldId id="256" r:id="rId3"/>
    <p:sldId id="257" r:id="rId4"/>
    <p:sldId id="268" r:id="rId5"/>
    <p:sldId id="269" r:id="rId6"/>
    <p:sldId id="270" r:id="rId7"/>
    <p:sldId id="263"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8" autoAdjust="0"/>
    <p:restoredTop sz="41696" autoAdjust="0"/>
  </p:normalViewPr>
  <p:slideViewPr>
    <p:cSldViewPr snapToGrid="0">
      <p:cViewPr varScale="1">
        <p:scale>
          <a:sx n="70" d="100"/>
          <a:sy n="70" d="100"/>
        </p:scale>
        <p:origin x="41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71519-2481-455B-836C-6CD0F85D4E9D}" type="datetimeFigureOut">
              <a:rPr lang="en-US" smtClean="0"/>
              <a:t>10/11/2020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15685-2670-466A-8E5B-A0007ACE8247}" type="slidenum">
              <a:rPr lang="en-US" smtClean="0"/>
              <a:t>‹#›</a:t>
            </a:fld>
            <a:endParaRPr lang="en-US"/>
          </a:p>
        </p:txBody>
      </p:sp>
    </p:spTree>
    <p:extLst>
      <p:ext uri="{BB962C8B-B14F-4D97-AF65-F5344CB8AC3E}">
        <p14:creationId xmlns:p14="http://schemas.microsoft.com/office/powerpoint/2010/main" val="413735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inkedin.com/in/ivan-sokol-h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Hi all,</a:t>
            </a:r>
          </a:p>
          <a:p>
            <a:endParaRPr lang="en-US" noProof="0" dirty="0"/>
          </a:p>
          <a:p>
            <a:r>
              <a:rPr lang="en-US" noProof="0" dirty="0"/>
              <a:t>In next couple of slides I will try to explain you how in DT we are using Java to create, validate and extend REST API specifications (swaggers).</a:t>
            </a:r>
          </a:p>
          <a:p>
            <a:r>
              <a:rPr lang="en-US" noProof="0" dirty="0"/>
              <a:t>First couple of slides will be about myself and project where this is applied, followed by slides with library description.</a:t>
            </a:r>
          </a:p>
        </p:txBody>
      </p:sp>
      <p:sp>
        <p:nvSpPr>
          <p:cNvPr id="4" name="Slide Number Placeholder 3"/>
          <p:cNvSpPr>
            <a:spLocks noGrp="1"/>
          </p:cNvSpPr>
          <p:nvPr>
            <p:ph type="sldNum" sz="quarter" idx="5"/>
          </p:nvPr>
        </p:nvSpPr>
        <p:spPr/>
        <p:txBody>
          <a:bodyPr/>
          <a:lstStyle/>
          <a:p>
            <a:fld id="{F6C15685-2670-466A-8E5B-A0007ACE8247}" type="slidenum">
              <a:rPr lang="en-US" smtClean="0"/>
              <a:t>1</a:t>
            </a:fld>
            <a:endParaRPr lang="en-US"/>
          </a:p>
        </p:txBody>
      </p:sp>
    </p:spTree>
    <p:extLst>
      <p:ext uri="{BB962C8B-B14F-4D97-AF65-F5344CB8AC3E}">
        <p14:creationId xmlns:p14="http://schemas.microsoft.com/office/powerpoint/2010/main" val="405004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p:cNvSpPr>
            <a:spLocks noGrp="1"/>
          </p:cNvSpPr>
          <p:nvPr>
            <p:ph type="dt" sz="quarter" idx="1"/>
          </p:nvPr>
        </p:nvSpPr>
        <p:spPr>
          <a:xfrm>
            <a:off x="4806000" y="8640000"/>
            <a:ext cx="1101600" cy="280800"/>
          </a:xfrm>
          <a:prstGeom prst="rect">
            <a:avLst/>
          </a:prstGeom>
        </p:spPr>
        <p: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fld id="{A628B44E-4A3C-478A-A3D3-0CDC426809EE}" type="datetimeFigureOut">
              <a:rPr kumimoji="0" lang="en-US" sz="2300" b="0" i="0" u="none" strike="noStrike" kern="1200" cap="none" spc="0" normalizeH="0" baseline="0" noProof="0" smtClean="0">
                <a:ln>
                  <a:noFill/>
                </a:ln>
                <a:solidFill>
                  <a:srgbClr val="4B4B4B"/>
                </a:solidFill>
                <a:effectLst/>
                <a:uLnTx/>
                <a:uFillTx/>
                <a:latin typeface="Tele-GroteskNor"/>
                <a:ea typeface="+mn-ea"/>
                <a:cs typeface="+mn-cs"/>
              </a:rPr>
              <a:pPr marL="0" marR="0" lvl="0" indent="0" algn="l" defTabSz="1152144" rtl="0" eaLnBrk="1" fontAlgn="auto" latinLnBrk="0" hangingPunct="1">
                <a:lnSpc>
                  <a:spcPct val="100000"/>
                </a:lnSpc>
                <a:spcBef>
                  <a:spcPts val="0"/>
                </a:spcBef>
                <a:spcAft>
                  <a:spcPts val="0"/>
                </a:spcAft>
                <a:buClrTx/>
                <a:buSzTx/>
                <a:buFontTx/>
                <a:buNone/>
                <a:tabLst/>
                <a:defRPr/>
              </a:pPr>
              <a:t>10/11/2020</a:t>
            </a:fld>
            <a:endParaRPr kumimoji="0" lang="en-US" sz="2300" b="0" i="0" u="none" strike="noStrike" kern="1200" cap="none" spc="0" normalizeH="0" baseline="0" noProof="0" dirty="0">
              <a:ln>
                <a:noFill/>
              </a:ln>
              <a:solidFill>
                <a:srgbClr val="4B4B4B"/>
              </a:solidFill>
              <a:effectLst/>
              <a:uLnTx/>
              <a:uFillTx/>
              <a:latin typeface="Tele-GroteskNor"/>
              <a:ea typeface="+mn-ea"/>
              <a:cs typeface="+mn-cs"/>
            </a:endParaRPr>
          </a:p>
        </p:txBody>
      </p:sp>
      <p:sp>
        <p:nvSpPr>
          <p:cNvPr id="292866" name="Rectangle 3"/>
          <p:cNvSpPr txBox="1">
            <a:spLocks noGrp="1" noChangeArrowheads="1"/>
          </p:cNvSpPr>
          <p:nvPr/>
        </p:nvSpPr>
        <p:spPr bwMode="auto">
          <a:xfrm>
            <a:off x="4289318" y="334728"/>
            <a:ext cx="2025809" cy="116303"/>
          </a:xfrm>
          <a:prstGeom prst="rect">
            <a:avLst/>
          </a:prstGeom>
          <a:noFill/>
          <a:ln w="9525">
            <a:noFill/>
            <a:miter lim="800000"/>
            <a:headEnd/>
            <a:tailEnd/>
          </a:ln>
        </p:spPr>
        <p:txBody>
          <a:bodyPr lIns="0" tIns="0" rIns="0" bIns="0"/>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13.08.2007</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7" name="Rectangle 5"/>
          <p:cNvSpPr txBox="1">
            <a:spLocks noGrp="1" noChangeArrowheads="1"/>
          </p:cNvSpPr>
          <p:nvPr/>
        </p:nvSpPr>
        <p:spPr bwMode="auto">
          <a:xfrm>
            <a:off x="4289318" y="506347"/>
            <a:ext cx="2025809" cy="120558"/>
          </a:xfrm>
          <a:prstGeom prst="rect">
            <a:avLst/>
          </a:prstGeom>
          <a:noFill/>
          <a:ln w="9525">
            <a:noFill/>
            <a:miter lim="800000"/>
            <a:headEnd/>
            <a:tailEnd/>
          </a:ln>
        </p:spPr>
        <p:txBody>
          <a:bodyPr lIns="0" tIns="0" rIns="0" bIns="0" anchor="b"/>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fld id="{1A1A2E2F-7177-4E30-92DB-05E89367FE5E}" type="slidenum">
              <a:rPr kumimoji="0" lang="en-US" sz="600" b="0" i="0" u="none" strike="noStrike" kern="1200" cap="none" spc="0" normalizeH="0" baseline="0" noProof="0" smtClean="0">
                <a:ln>
                  <a:noFill/>
                </a:ln>
                <a:solidFill>
                  <a:srgbClr val="4B4B4B"/>
                </a:solidFill>
                <a:effectLst/>
                <a:uLnTx/>
                <a:uFillTx/>
                <a:latin typeface="Tele-GroteskNor" pitchFamily="2" charset="0"/>
                <a:ea typeface="+mn-ea"/>
                <a:cs typeface="Arial" pitchFamily="34" charset="0"/>
              </a:rPr>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t>2</a:t>
            </a:fld>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8" name="Rectangle 10"/>
          <p:cNvSpPr txBox="1">
            <a:spLocks noGrp="1" noChangeArrowheads="1"/>
          </p:cNvSpPr>
          <p:nvPr/>
        </p:nvSpPr>
        <p:spPr bwMode="auto">
          <a:xfrm>
            <a:off x="4289318" y="421245"/>
            <a:ext cx="2025809" cy="117722"/>
          </a:xfrm>
          <a:prstGeom prst="rect">
            <a:avLst/>
          </a:prstGeom>
          <a:noFill/>
          <a:ln w="9525" algn="ctr">
            <a:noFill/>
            <a:miter lim="800000"/>
            <a:headEnd/>
            <a:tailEnd/>
          </a:ln>
        </p:spPr>
        <p:txBody>
          <a:bodyPr lIns="0" tIns="0" rIns="0" bIns="0" anchor="ctr"/>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Autor / Thema der Präsentation</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9" name="Rectangle 2"/>
          <p:cNvSpPr>
            <a:spLocks noGrp="1" noRot="1" noChangeAspect="1" noChangeArrowheads="1" noTextEdit="1"/>
          </p:cNvSpPr>
          <p:nvPr>
            <p:ph type="sldImg"/>
          </p:nvPr>
        </p:nvSpPr>
        <p:spPr>
          <a:xfrm>
            <a:off x="981075" y="755650"/>
            <a:ext cx="4899025" cy="3673475"/>
          </a:xfrm>
          <a:noFill/>
          <a:ln>
            <a:miter lim="800000"/>
            <a:headEnd/>
            <a:tailEnd/>
          </a:ln>
        </p:spPr>
      </p:sp>
      <p:sp>
        <p:nvSpPr>
          <p:cNvPr id="292870" name="Rectangle 3"/>
          <p:cNvSpPr>
            <a:spLocks noGrp="1" noChangeArrowheads="1"/>
          </p:cNvSpPr>
          <p:nvPr>
            <p:ph type="body" idx="1"/>
          </p:nvPr>
        </p:nvSpPr>
        <p:spPr>
          <a:xfrm>
            <a:off x="545941" y="4572710"/>
            <a:ext cx="5769185" cy="4236564"/>
          </a:xfrm>
          <a:noFill/>
        </p:spPr>
        <p:txBody>
          <a:bodyPr lIns="91563" tIns="45781" rIns="91563" bIns="45781"/>
          <a:lstStyle/>
          <a:p>
            <a:pPr marL="174623" indent="-174623" defTabSz="882305"/>
            <a:r>
              <a:rPr lang="en-US" noProof="0" dirty="0"/>
              <a:t>My HT career started in August of 2009. I started as PL/SQL developer in mobile order management system, working mostly on integration layer. That logically lead to next position, one of designer and developer (on Tibco ESB) in HT System Integration team.</a:t>
            </a:r>
          </a:p>
          <a:p>
            <a:pPr marL="174623" indent="-174623" defTabSz="882305"/>
            <a:r>
              <a:rPr lang="en-US" noProof="0" dirty="0"/>
              <a:t>When HT digital transformation project started I was chosen to standardize technology architecture, best coding practices and DevOps environment in Order Management module of transformation.</a:t>
            </a:r>
          </a:p>
          <a:p>
            <a:pPr marL="174623" indent="-174623" defTabSz="882305"/>
            <a:r>
              <a:rPr lang="en-US" noProof="0" dirty="0"/>
              <a:t>After that I became System Integration team lead, and in parallel my work on Harmonized API Layer project for </a:t>
            </a:r>
            <a:r>
              <a:rPr lang="en-US" noProof="0" dirty="0" err="1"/>
              <a:t>DTGroup</a:t>
            </a:r>
            <a:r>
              <a:rPr lang="en-US" noProof="0" dirty="0"/>
              <a:t> started.</a:t>
            </a:r>
          </a:p>
          <a:p>
            <a:pPr marL="174623" indent="-174623" defTabSz="882305"/>
            <a:endParaRPr lang="en-US" noProof="0" dirty="0"/>
          </a:p>
          <a:p>
            <a:pPr marL="174623" indent="-174623" defTabSz="882305"/>
            <a:r>
              <a:rPr lang="en-US" noProof="0" dirty="0"/>
              <a:t>This is where I am now, having roles in HT as member of R&amp;D team, and also having role in </a:t>
            </a:r>
            <a:r>
              <a:rPr lang="en-US" noProof="0" dirty="0" err="1"/>
              <a:t>DTGroup</a:t>
            </a:r>
            <a:r>
              <a:rPr lang="en-US" noProof="0" dirty="0"/>
              <a:t>, as API Design team tech lead.</a:t>
            </a:r>
          </a:p>
        </p:txBody>
      </p:sp>
    </p:spTree>
    <p:extLst>
      <p:ext uri="{BB962C8B-B14F-4D97-AF65-F5344CB8AC3E}">
        <p14:creationId xmlns:p14="http://schemas.microsoft.com/office/powerpoint/2010/main" val="277575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p:cNvSpPr>
            <a:spLocks noGrp="1"/>
          </p:cNvSpPr>
          <p:nvPr>
            <p:ph type="dt" sz="quarter" idx="1"/>
          </p:nvPr>
        </p:nvSpPr>
        <p:spPr>
          <a:xfrm>
            <a:off x="4806000" y="8640000"/>
            <a:ext cx="1101600" cy="280800"/>
          </a:xfrm>
          <a:prstGeom prst="rect">
            <a:avLst/>
          </a:prstGeom>
        </p:spPr>
        <p: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fld id="{A628B44E-4A3C-478A-A3D3-0CDC426809EE}" type="datetimeFigureOut">
              <a:rPr kumimoji="0" lang="en-US" sz="2300" b="0" i="0" u="none" strike="noStrike" kern="1200" cap="none" spc="0" normalizeH="0" baseline="0" noProof="0" smtClean="0">
                <a:ln>
                  <a:noFill/>
                </a:ln>
                <a:solidFill>
                  <a:srgbClr val="4B4B4B"/>
                </a:solidFill>
                <a:effectLst/>
                <a:uLnTx/>
                <a:uFillTx/>
                <a:latin typeface="Tele-GroteskNor"/>
                <a:ea typeface="+mn-ea"/>
                <a:cs typeface="+mn-cs"/>
              </a:rPr>
              <a:pPr marL="0" marR="0" lvl="0" indent="0" algn="l" defTabSz="1152144" rtl="0" eaLnBrk="1" fontAlgn="auto" latinLnBrk="0" hangingPunct="1">
                <a:lnSpc>
                  <a:spcPct val="100000"/>
                </a:lnSpc>
                <a:spcBef>
                  <a:spcPts val="0"/>
                </a:spcBef>
                <a:spcAft>
                  <a:spcPts val="0"/>
                </a:spcAft>
                <a:buClrTx/>
                <a:buSzTx/>
                <a:buFontTx/>
                <a:buNone/>
                <a:tabLst/>
                <a:defRPr/>
              </a:pPr>
              <a:t>10/11/2020</a:t>
            </a:fld>
            <a:endParaRPr kumimoji="0" lang="en-US" sz="2300" b="0" i="0" u="none" strike="noStrike" kern="1200" cap="none" spc="0" normalizeH="0" baseline="0" noProof="0" dirty="0">
              <a:ln>
                <a:noFill/>
              </a:ln>
              <a:solidFill>
                <a:srgbClr val="4B4B4B"/>
              </a:solidFill>
              <a:effectLst/>
              <a:uLnTx/>
              <a:uFillTx/>
              <a:latin typeface="Tele-GroteskNor"/>
              <a:ea typeface="+mn-ea"/>
              <a:cs typeface="+mn-cs"/>
            </a:endParaRPr>
          </a:p>
        </p:txBody>
      </p:sp>
      <p:sp>
        <p:nvSpPr>
          <p:cNvPr id="292866" name="Rectangle 3"/>
          <p:cNvSpPr txBox="1">
            <a:spLocks noGrp="1" noChangeArrowheads="1"/>
          </p:cNvSpPr>
          <p:nvPr/>
        </p:nvSpPr>
        <p:spPr bwMode="auto">
          <a:xfrm>
            <a:off x="4289318" y="334728"/>
            <a:ext cx="2025809" cy="116303"/>
          </a:xfrm>
          <a:prstGeom prst="rect">
            <a:avLst/>
          </a:prstGeom>
          <a:noFill/>
          <a:ln w="9525">
            <a:noFill/>
            <a:miter lim="800000"/>
            <a:headEnd/>
            <a:tailEnd/>
          </a:ln>
        </p:spPr>
        <p:txBody>
          <a:bodyPr lIns="0" tIns="0" rIns="0" bIns="0"/>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13.08.2007</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7" name="Rectangle 5"/>
          <p:cNvSpPr txBox="1">
            <a:spLocks noGrp="1" noChangeArrowheads="1"/>
          </p:cNvSpPr>
          <p:nvPr/>
        </p:nvSpPr>
        <p:spPr bwMode="auto">
          <a:xfrm>
            <a:off x="4289318" y="506347"/>
            <a:ext cx="2025809" cy="120558"/>
          </a:xfrm>
          <a:prstGeom prst="rect">
            <a:avLst/>
          </a:prstGeom>
          <a:noFill/>
          <a:ln w="9525">
            <a:noFill/>
            <a:miter lim="800000"/>
            <a:headEnd/>
            <a:tailEnd/>
          </a:ln>
        </p:spPr>
        <p:txBody>
          <a:bodyPr lIns="0" tIns="0" rIns="0" bIns="0" anchor="b"/>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fld id="{1A1A2E2F-7177-4E30-92DB-05E89367FE5E}" type="slidenum">
              <a:rPr kumimoji="0" lang="en-US" sz="600" b="0" i="0" u="none" strike="noStrike" kern="1200" cap="none" spc="0" normalizeH="0" baseline="0" noProof="0" smtClean="0">
                <a:ln>
                  <a:noFill/>
                </a:ln>
                <a:solidFill>
                  <a:srgbClr val="4B4B4B"/>
                </a:solidFill>
                <a:effectLst/>
                <a:uLnTx/>
                <a:uFillTx/>
                <a:latin typeface="Tele-GroteskNor" pitchFamily="2" charset="0"/>
                <a:ea typeface="+mn-ea"/>
                <a:cs typeface="Arial" pitchFamily="34" charset="0"/>
              </a:rPr>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t>3</a:t>
            </a:fld>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8" name="Rectangle 10"/>
          <p:cNvSpPr txBox="1">
            <a:spLocks noGrp="1" noChangeArrowheads="1"/>
          </p:cNvSpPr>
          <p:nvPr/>
        </p:nvSpPr>
        <p:spPr bwMode="auto">
          <a:xfrm>
            <a:off x="4289318" y="421245"/>
            <a:ext cx="2025809" cy="117722"/>
          </a:xfrm>
          <a:prstGeom prst="rect">
            <a:avLst/>
          </a:prstGeom>
          <a:noFill/>
          <a:ln w="9525" algn="ctr">
            <a:noFill/>
            <a:miter lim="800000"/>
            <a:headEnd/>
            <a:tailEnd/>
          </a:ln>
        </p:spPr>
        <p:txBody>
          <a:bodyPr lIns="0" tIns="0" rIns="0" bIns="0" anchor="ctr"/>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Autor / Thema der Präsentation</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9" name="Rectangle 2"/>
          <p:cNvSpPr>
            <a:spLocks noGrp="1" noRot="1" noChangeAspect="1" noChangeArrowheads="1" noTextEdit="1"/>
          </p:cNvSpPr>
          <p:nvPr>
            <p:ph type="sldImg"/>
          </p:nvPr>
        </p:nvSpPr>
        <p:spPr>
          <a:xfrm>
            <a:off x="981075" y="755650"/>
            <a:ext cx="4899025" cy="3673475"/>
          </a:xfrm>
          <a:noFill/>
          <a:ln>
            <a:miter lim="800000"/>
            <a:headEnd/>
            <a:tailEnd/>
          </a:ln>
        </p:spPr>
      </p:sp>
      <p:sp>
        <p:nvSpPr>
          <p:cNvPr id="292870" name="Rectangle 3"/>
          <p:cNvSpPr>
            <a:spLocks noGrp="1" noChangeArrowheads="1"/>
          </p:cNvSpPr>
          <p:nvPr>
            <p:ph type="body" idx="1"/>
          </p:nvPr>
        </p:nvSpPr>
        <p:spPr>
          <a:xfrm>
            <a:off x="545941" y="4572710"/>
            <a:ext cx="5769185" cy="4236564"/>
          </a:xfrm>
          <a:noFill/>
        </p:spPr>
        <p:txBody>
          <a:bodyPr lIns="91563" tIns="45781" rIns="91563" bIns="45781"/>
          <a:lstStyle/>
          <a:p>
            <a:pPr marL="174623" indent="-174623" defTabSz="882305"/>
            <a:r>
              <a:rPr lang="en-US" noProof="0" dirty="0"/>
              <a:t>In order to explain how Java is used in team, I first need to explain project I am working on.</a:t>
            </a:r>
          </a:p>
          <a:p>
            <a:pPr marL="174623" indent="-174623" defTabSz="882305"/>
            <a:endParaRPr lang="en-US" noProof="0" dirty="0"/>
          </a:p>
          <a:p>
            <a:pPr marL="174623" indent="-174623" defTabSz="882305"/>
            <a:r>
              <a:rPr lang="en-US" noProof="0" dirty="0"/>
              <a:t>HAL (Harmonized API Layer) is unified middleware layer specification for 11 </a:t>
            </a:r>
            <a:r>
              <a:rPr lang="en-US" noProof="0" dirty="0" err="1"/>
              <a:t>DTGroup</a:t>
            </a:r>
            <a:r>
              <a:rPr lang="en-US" noProof="0" dirty="0"/>
              <a:t> Telecoms. It is based on </a:t>
            </a:r>
            <a:r>
              <a:rPr lang="en-US" noProof="0" dirty="0" err="1"/>
              <a:t>TMForum</a:t>
            </a:r>
            <a:r>
              <a:rPr lang="en-US" noProof="0" dirty="0"/>
              <a:t> Information Framework (SID) model. It is Swagger specification that is agnostic of implementation technology. Some telecoms implemented it in Java, others in .NET, Tibco, </a:t>
            </a:r>
            <a:r>
              <a:rPr lang="en-US" noProof="0" dirty="0" err="1"/>
              <a:t>nodeJS</a:t>
            </a:r>
            <a:r>
              <a:rPr lang="en-US" noProof="0" dirty="0"/>
              <a:t>, and everyone has freedom to select technology of their choice, as long as they are compliant with documentation. It is used in </a:t>
            </a:r>
            <a:r>
              <a:rPr lang="en-US" noProof="0" dirty="0" err="1"/>
              <a:t>DTGroup</a:t>
            </a:r>
            <a:r>
              <a:rPr lang="en-US" noProof="0" dirty="0"/>
              <a:t> as standard model for new self-care apps, B2B integration and to drive Digital Transformation. </a:t>
            </a:r>
          </a:p>
          <a:p>
            <a:pPr marL="174623" indent="-174623" defTabSz="882305"/>
            <a:r>
              <a:rPr lang="en-US" noProof="0" dirty="0"/>
              <a:t>It all started when new self care app (</a:t>
            </a:r>
            <a:r>
              <a:rPr lang="en-US" noProof="0" dirty="0" err="1"/>
              <a:t>MojTelekom</a:t>
            </a:r>
            <a:r>
              <a:rPr lang="en-US" noProof="0" dirty="0"/>
              <a:t>) was being designed, and unified model for backend layer was identified as an enabler for such project. Alternatively, app would need to connect to 11 different Telecoms and their own API’s, and that would be showstopper.</a:t>
            </a:r>
          </a:p>
          <a:p>
            <a:pPr marL="174623" indent="-174623" defTabSz="882305"/>
            <a:endParaRPr lang="en-US" noProof="0" dirty="0"/>
          </a:p>
          <a:p>
            <a:pPr marL="174623" indent="-174623" defTabSz="882305"/>
            <a:r>
              <a:rPr lang="en-US" noProof="0" dirty="0"/>
              <a:t>Currently there are 43 API definitions, covering different domains, such as Customer, Product, Product Ordering, Payment, Usage Consumption, …</a:t>
            </a:r>
          </a:p>
          <a:p>
            <a:pPr marL="174623" indent="-174623" defTabSz="882305"/>
            <a:endParaRPr lang="en-US" noProof="0" dirty="0"/>
          </a:p>
          <a:p>
            <a:pPr marL="174623" indent="-174623" defTabSz="882305"/>
            <a:r>
              <a:rPr lang="en-US" noProof="0" dirty="0"/>
              <a:t>HAL team is providing specification (swagger) enriched with sequence diagrams and examples in two week sprints. </a:t>
            </a:r>
          </a:p>
        </p:txBody>
      </p:sp>
    </p:spTree>
    <p:extLst>
      <p:ext uri="{BB962C8B-B14F-4D97-AF65-F5344CB8AC3E}">
        <p14:creationId xmlns:p14="http://schemas.microsoft.com/office/powerpoint/2010/main" val="188366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p:cNvSpPr>
            <a:spLocks noGrp="1"/>
          </p:cNvSpPr>
          <p:nvPr>
            <p:ph type="dt" sz="quarter" idx="1"/>
          </p:nvPr>
        </p:nvSpPr>
        <p:spPr>
          <a:xfrm>
            <a:off x="4806000" y="8640000"/>
            <a:ext cx="1101600" cy="280800"/>
          </a:xfrm>
          <a:prstGeom prst="rect">
            <a:avLst/>
          </a:prstGeom>
        </p:spPr>
        <p: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fld id="{A628B44E-4A3C-478A-A3D3-0CDC426809EE}" type="datetimeFigureOut">
              <a:rPr kumimoji="0" lang="en-US" sz="2300" b="0" i="0" u="none" strike="noStrike" kern="1200" cap="none" spc="0" normalizeH="0" baseline="0" noProof="0" smtClean="0">
                <a:ln>
                  <a:noFill/>
                </a:ln>
                <a:solidFill>
                  <a:srgbClr val="4B4B4B"/>
                </a:solidFill>
                <a:effectLst/>
                <a:uLnTx/>
                <a:uFillTx/>
                <a:latin typeface="Tele-GroteskNor"/>
                <a:ea typeface="+mn-ea"/>
                <a:cs typeface="+mn-cs"/>
              </a:rPr>
              <a:pPr marL="0" marR="0" lvl="0" indent="0" algn="l" defTabSz="1152144" rtl="0" eaLnBrk="1" fontAlgn="auto" latinLnBrk="0" hangingPunct="1">
                <a:lnSpc>
                  <a:spcPct val="100000"/>
                </a:lnSpc>
                <a:spcBef>
                  <a:spcPts val="0"/>
                </a:spcBef>
                <a:spcAft>
                  <a:spcPts val="0"/>
                </a:spcAft>
                <a:buClrTx/>
                <a:buSzTx/>
                <a:buFontTx/>
                <a:buNone/>
                <a:tabLst/>
                <a:defRPr/>
              </a:pPr>
              <a:t>10/11/2020</a:t>
            </a:fld>
            <a:endParaRPr kumimoji="0" lang="en-US" sz="2300" b="0" i="0" u="none" strike="noStrike" kern="1200" cap="none" spc="0" normalizeH="0" baseline="0" noProof="0" dirty="0">
              <a:ln>
                <a:noFill/>
              </a:ln>
              <a:solidFill>
                <a:srgbClr val="4B4B4B"/>
              </a:solidFill>
              <a:effectLst/>
              <a:uLnTx/>
              <a:uFillTx/>
              <a:latin typeface="Tele-GroteskNor"/>
              <a:ea typeface="+mn-ea"/>
              <a:cs typeface="+mn-cs"/>
            </a:endParaRPr>
          </a:p>
        </p:txBody>
      </p:sp>
      <p:sp>
        <p:nvSpPr>
          <p:cNvPr id="292866" name="Rectangle 3"/>
          <p:cNvSpPr txBox="1">
            <a:spLocks noGrp="1" noChangeArrowheads="1"/>
          </p:cNvSpPr>
          <p:nvPr/>
        </p:nvSpPr>
        <p:spPr bwMode="auto">
          <a:xfrm>
            <a:off x="4289318" y="334728"/>
            <a:ext cx="2025809" cy="116303"/>
          </a:xfrm>
          <a:prstGeom prst="rect">
            <a:avLst/>
          </a:prstGeom>
          <a:noFill/>
          <a:ln w="9525">
            <a:noFill/>
            <a:miter lim="800000"/>
            <a:headEnd/>
            <a:tailEnd/>
          </a:ln>
        </p:spPr>
        <p:txBody>
          <a:bodyPr lIns="0" tIns="0" rIns="0" bIns="0"/>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13.08.2007</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7" name="Rectangle 5"/>
          <p:cNvSpPr txBox="1">
            <a:spLocks noGrp="1" noChangeArrowheads="1"/>
          </p:cNvSpPr>
          <p:nvPr/>
        </p:nvSpPr>
        <p:spPr bwMode="auto">
          <a:xfrm>
            <a:off x="4289318" y="506347"/>
            <a:ext cx="2025809" cy="120558"/>
          </a:xfrm>
          <a:prstGeom prst="rect">
            <a:avLst/>
          </a:prstGeom>
          <a:noFill/>
          <a:ln w="9525">
            <a:noFill/>
            <a:miter lim="800000"/>
            <a:headEnd/>
            <a:tailEnd/>
          </a:ln>
        </p:spPr>
        <p:txBody>
          <a:bodyPr lIns="0" tIns="0" rIns="0" bIns="0" anchor="b"/>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fld id="{1A1A2E2F-7177-4E30-92DB-05E89367FE5E}" type="slidenum">
              <a:rPr kumimoji="0" lang="en-US" sz="600" b="0" i="0" u="none" strike="noStrike" kern="1200" cap="none" spc="0" normalizeH="0" baseline="0" noProof="0" smtClean="0">
                <a:ln>
                  <a:noFill/>
                </a:ln>
                <a:solidFill>
                  <a:srgbClr val="4B4B4B"/>
                </a:solidFill>
                <a:effectLst/>
                <a:uLnTx/>
                <a:uFillTx/>
                <a:latin typeface="Tele-GroteskNor" pitchFamily="2" charset="0"/>
                <a:ea typeface="+mn-ea"/>
                <a:cs typeface="Arial" pitchFamily="34" charset="0"/>
              </a:rPr>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t>4</a:t>
            </a:fld>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8" name="Rectangle 10"/>
          <p:cNvSpPr txBox="1">
            <a:spLocks noGrp="1" noChangeArrowheads="1"/>
          </p:cNvSpPr>
          <p:nvPr/>
        </p:nvSpPr>
        <p:spPr bwMode="auto">
          <a:xfrm>
            <a:off x="4289318" y="421245"/>
            <a:ext cx="2025809" cy="117722"/>
          </a:xfrm>
          <a:prstGeom prst="rect">
            <a:avLst/>
          </a:prstGeom>
          <a:noFill/>
          <a:ln w="9525" algn="ctr">
            <a:noFill/>
            <a:miter lim="800000"/>
            <a:headEnd/>
            <a:tailEnd/>
          </a:ln>
        </p:spPr>
        <p:txBody>
          <a:bodyPr lIns="0" tIns="0" rIns="0" bIns="0" anchor="ctr"/>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Autor / Thema der Präsentation</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9" name="Rectangle 2"/>
          <p:cNvSpPr>
            <a:spLocks noGrp="1" noRot="1" noChangeAspect="1" noChangeArrowheads="1" noTextEdit="1"/>
          </p:cNvSpPr>
          <p:nvPr>
            <p:ph type="sldImg"/>
          </p:nvPr>
        </p:nvSpPr>
        <p:spPr>
          <a:xfrm>
            <a:off x="981075" y="755650"/>
            <a:ext cx="4899025" cy="3673475"/>
          </a:xfrm>
          <a:noFill/>
          <a:ln>
            <a:miter lim="800000"/>
            <a:headEnd/>
            <a:tailEnd/>
          </a:ln>
        </p:spPr>
      </p:sp>
      <p:sp>
        <p:nvSpPr>
          <p:cNvPr id="292870" name="Rectangle 3"/>
          <p:cNvSpPr>
            <a:spLocks noGrp="1" noChangeArrowheads="1"/>
          </p:cNvSpPr>
          <p:nvPr>
            <p:ph type="body" idx="1"/>
          </p:nvPr>
        </p:nvSpPr>
        <p:spPr>
          <a:xfrm>
            <a:off x="545941" y="4572710"/>
            <a:ext cx="5769185" cy="4236564"/>
          </a:xfrm>
          <a:noFill/>
        </p:spPr>
        <p:txBody>
          <a:bodyPr lIns="91563" tIns="45781" rIns="91563" bIns="45781"/>
          <a:lstStyle/>
          <a:p>
            <a:pPr marL="174623" indent="-174623" defTabSz="882305"/>
            <a:r>
              <a:rPr lang="en-US" noProof="0" dirty="0"/>
              <a:t>Where is Java in all this?</a:t>
            </a:r>
          </a:p>
          <a:p>
            <a:pPr marL="174623" indent="-174623" defTabSz="882305"/>
            <a:endParaRPr lang="en-US" noProof="0" dirty="0"/>
          </a:p>
          <a:p>
            <a:pPr marL="174623" indent="-174623" defTabSz="882305"/>
            <a:r>
              <a:rPr lang="en-US" noProof="0" dirty="0"/>
              <a:t>Actually everywhere.</a:t>
            </a:r>
          </a:p>
          <a:p>
            <a:pPr marL="174623" indent="-174623" defTabSz="882305"/>
            <a:endParaRPr lang="en-US" noProof="0" dirty="0"/>
          </a:p>
          <a:p>
            <a:pPr marL="174623" indent="-174623" defTabSz="882305"/>
            <a:r>
              <a:rPr lang="en-US" noProof="0" dirty="0"/>
              <a:t>We create models in Java on which certain annotations are applied by designer. We use annotations from following projects:</a:t>
            </a:r>
          </a:p>
          <a:p>
            <a:pPr marL="174623" indent="-174623" defTabSz="882305">
              <a:buFont typeface="Arial" panose="020B0604020202020204" pitchFamily="34" charset="0"/>
              <a:buChar char="•"/>
            </a:pPr>
            <a:r>
              <a:rPr lang="en-US" noProof="0" dirty="0"/>
              <a:t>Swagger annotations - https://github.com/swagger-api/swagger-core/tree/v1.6.2/modules/swagger-annotations – to populate basic data needed for schema and path definition</a:t>
            </a:r>
          </a:p>
          <a:p>
            <a:pPr marL="174623" indent="-174623" defTabSz="882305">
              <a:buFont typeface="Arial" panose="020B0604020202020204" pitchFamily="34" charset="0"/>
              <a:buChar char="•"/>
            </a:pPr>
            <a:r>
              <a:rPr lang="en-US" noProof="0" dirty="0"/>
              <a:t>Jackson annotations - https://github.com/FasterXML/jackson-annotations/tree/master/src/main/java/com/fasterxml/jackson/annotation – to remove, sort and rename fields</a:t>
            </a:r>
          </a:p>
          <a:p>
            <a:pPr marL="174623" indent="-174623" defTabSz="882305">
              <a:buFont typeface="Arial" panose="020B0604020202020204" pitchFamily="34" charset="0"/>
              <a:buChar char="•"/>
            </a:pPr>
            <a:r>
              <a:rPr lang="en-US" noProof="0" dirty="0"/>
              <a:t>Hibernate Validation annotations - http://hibernate.org/validator/ - for easier transformation to JSON schema definition and example validations</a:t>
            </a:r>
          </a:p>
          <a:p>
            <a:pPr marL="174623" indent="-174623" defTabSz="882305">
              <a:buFont typeface="Arial" panose="020B0604020202020204" pitchFamily="34" charset="0"/>
              <a:buChar char="•"/>
            </a:pPr>
            <a:r>
              <a:rPr lang="en-US" noProof="0" dirty="0"/>
              <a:t>Custom annotations – to populate JSON schema format, default responses, etc.</a:t>
            </a:r>
          </a:p>
          <a:p>
            <a:pPr marL="174623" indent="-174623" defTabSz="882305">
              <a:buFont typeface="Arial" panose="020B0604020202020204" pitchFamily="34" charset="0"/>
              <a:buChar char="•"/>
            </a:pPr>
            <a:endParaRPr lang="en-US" noProof="0" dirty="0"/>
          </a:p>
          <a:p>
            <a:pPr marL="0" indent="0" defTabSz="882305">
              <a:buFont typeface="Arial" panose="020B0604020202020204" pitchFamily="34" charset="0"/>
              <a:buNone/>
            </a:pPr>
            <a:r>
              <a:rPr lang="en-US" noProof="0" dirty="0"/>
              <a:t>Junit5 is used to create tests that generate examples presented to telecoms. To validate examples we use </a:t>
            </a:r>
            <a:r>
              <a:rPr lang="en-US" noProof="0" dirty="0" err="1"/>
              <a:t>JSONPath</a:t>
            </a:r>
            <a:r>
              <a:rPr lang="en-US" noProof="0" dirty="0"/>
              <a:t>, </a:t>
            </a:r>
            <a:r>
              <a:rPr lang="en-US" noProof="0" dirty="0" err="1"/>
              <a:t>AssertJ</a:t>
            </a:r>
            <a:r>
              <a:rPr lang="en-US" noProof="0" dirty="0"/>
              <a:t> and Atlassian Swagger Request Validator libraries.</a:t>
            </a:r>
          </a:p>
          <a:p>
            <a:pPr marL="174623" indent="-174623" defTabSz="882305"/>
            <a:endParaRPr lang="en-US" noProof="0" dirty="0"/>
          </a:p>
          <a:p>
            <a:pPr marL="174623" indent="-174623" defTabSz="882305"/>
            <a:r>
              <a:rPr lang="en-US" noProof="0" dirty="0"/>
              <a:t>HAL parser is custom made library that uses reflection to go through all definition and path models, and as a result it generates swagger definition in YAML.</a:t>
            </a:r>
          </a:p>
          <a:p>
            <a:pPr marL="174623" indent="-174623" defTabSz="882305"/>
            <a:endParaRPr lang="en-US" noProof="0" dirty="0"/>
          </a:p>
          <a:p>
            <a:pPr marL="174623" indent="-174623" defTabSz="882305"/>
            <a:r>
              <a:rPr lang="en-US" noProof="0" dirty="0"/>
              <a:t>There is also supporting library that parses swagger and creates Confluence page with dynamically generated </a:t>
            </a:r>
            <a:r>
              <a:rPr lang="en-US" noProof="0" dirty="0" err="1"/>
              <a:t>PlantUML</a:t>
            </a:r>
            <a:r>
              <a:rPr lang="en-US" noProof="0" dirty="0"/>
              <a:t> diagrams and model definitions, so that non-technical teams can have better API insight.</a:t>
            </a:r>
          </a:p>
        </p:txBody>
      </p:sp>
    </p:spTree>
    <p:extLst>
      <p:ext uri="{BB962C8B-B14F-4D97-AF65-F5344CB8AC3E}">
        <p14:creationId xmlns:p14="http://schemas.microsoft.com/office/powerpoint/2010/main" val="210480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p:cNvSpPr>
            <a:spLocks noGrp="1"/>
          </p:cNvSpPr>
          <p:nvPr>
            <p:ph type="dt" sz="quarter" idx="1"/>
          </p:nvPr>
        </p:nvSpPr>
        <p:spPr>
          <a:xfrm>
            <a:off x="4806000" y="8640000"/>
            <a:ext cx="1101600" cy="280800"/>
          </a:xfrm>
          <a:prstGeom prst="rect">
            <a:avLst/>
          </a:prstGeom>
        </p:spPr>
        <p: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fld id="{A628B44E-4A3C-478A-A3D3-0CDC426809EE}" type="datetimeFigureOut">
              <a:rPr kumimoji="0" lang="en-US" sz="2300" b="0" i="0" u="none" strike="noStrike" kern="1200" cap="none" spc="0" normalizeH="0" baseline="0" noProof="0" smtClean="0">
                <a:ln>
                  <a:noFill/>
                </a:ln>
                <a:solidFill>
                  <a:srgbClr val="4B4B4B"/>
                </a:solidFill>
                <a:effectLst/>
                <a:uLnTx/>
                <a:uFillTx/>
                <a:latin typeface="Tele-GroteskNor"/>
                <a:ea typeface="+mn-ea"/>
                <a:cs typeface="+mn-cs"/>
              </a:rPr>
              <a:pPr marL="0" marR="0" lvl="0" indent="0" algn="l" defTabSz="1152144" rtl="0" eaLnBrk="1" fontAlgn="auto" latinLnBrk="0" hangingPunct="1">
                <a:lnSpc>
                  <a:spcPct val="100000"/>
                </a:lnSpc>
                <a:spcBef>
                  <a:spcPts val="0"/>
                </a:spcBef>
                <a:spcAft>
                  <a:spcPts val="0"/>
                </a:spcAft>
                <a:buClrTx/>
                <a:buSzTx/>
                <a:buFontTx/>
                <a:buNone/>
                <a:tabLst/>
                <a:defRPr/>
              </a:pPr>
              <a:t>10/11/2020</a:t>
            </a:fld>
            <a:endParaRPr kumimoji="0" lang="en-US" sz="2300" b="0" i="0" u="none" strike="noStrike" kern="1200" cap="none" spc="0" normalizeH="0" baseline="0" noProof="0" dirty="0">
              <a:ln>
                <a:noFill/>
              </a:ln>
              <a:solidFill>
                <a:srgbClr val="4B4B4B"/>
              </a:solidFill>
              <a:effectLst/>
              <a:uLnTx/>
              <a:uFillTx/>
              <a:latin typeface="Tele-GroteskNor"/>
              <a:ea typeface="+mn-ea"/>
              <a:cs typeface="+mn-cs"/>
            </a:endParaRPr>
          </a:p>
        </p:txBody>
      </p:sp>
      <p:sp>
        <p:nvSpPr>
          <p:cNvPr id="292866" name="Rectangle 3"/>
          <p:cNvSpPr txBox="1">
            <a:spLocks noGrp="1" noChangeArrowheads="1"/>
          </p:cNvSpPr>
          <p:nvPr/>
        </p:nvSpPr>
        <p:spPr bwMode="auto">
          <a:xfrm>
            <a:off x="4289318" y="334728"/>
            <a:ext cx="2025809" cy="116303"/>
          </a:xfrm>
          <a:prstGeom prst="rect">
            <a:avLst/>
          </a:prstGeom>
          <a:noFill/>
          <a:ln w="9525">
            <a:noFill/>
            <a:miter lim="800000"/>
            <a:headEnd/>
            <a:tailEnd/>
          </a:ln>
        </p:spPr>
        <p:txBody>
          <a:bodyPr lIns="0" tIns="0" rIns="0" bIns="0"/>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13.08.2007</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7" name="Rectangle 5"/>
          <p:cNvSpPr txBox="1">
            <a:spLocks noGrp="1" noChangeArrowheads="1"/>
          </p:cNvSpPr>
          <p:nvPr/>
        </p:nvSpPr>
        <p:spPr bwMode="auto">
          <a:xfrm>
            <a:off x="4289318" y="506347"/>
            <a:ext cx="2025809" cy="120558"/>
          </a:xfrm>
          <a:prstGeom prst="rect">
            <a:avLst/>
          </a:prstGeom>
          <a:noFill/>
          <a:ln w="9525">
            <a:noFill/>
            <a:miter lim="800000"/>
            <a:headEnd/>
            <a:tailEnd/>
          </a:ln>
        </p:spPr>
        <p:txBody>
          <a:bodyPr lIns="0" tIns="0" rIns="0" bIns="0" anchor="b"/>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fld id="{1A1A2E2F-7177-4E30-92DB-05E89367FE5E}" type="slidenum">
              <a:rPr kumimoji="0" lang="en-US" sz="600" b="0" i="0" u="none" strike="noStrike" kern="1200" cap="none" spc="0" normalizeH="0" baseline="0" noProof="0" smtClean="0">
                <a:ln>
                  <a:noFill/>
                </a:ln>
                <a:solidFill>
                  <a:srgbClr val="4B4B4B"/>
                </a:solidFill>
                <a:effectLst/>
                <a:uLnTx/>
                <a:uFillTx/>
                <a:latin typeface="Tele-GroteskNor" pitchFamily="2" charset="0"/>
                <a:ea typeface="+mn-ea"/>
                <a:cs typeface="Arial" pitchFamily="34" charset="0"/>
              </a:rPr>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t>5</a:t>
            </a:fld>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8" name="Rectangle 10"/>
          <p:cNvSpPr txBox="1">
            <a:spLocks noGrp="1" noChangeArrowheads="1"/>
          </p:cNvSpPr>
          <p:nvPr/>
        </p:nvSpPr>
        <p:spPr bwMode="auto">
          <a:xfrm>
            <a:off x="4289318" y="421245"/>
            <a:ext cx="2025809" cy="117722"/>
          </a:xfrm>
          <a:prstGeom prst="rect">
            <a:avLst/>
          </a:prstGeom>
          <a:noFill/>
          <a:ln w="9525" algn="ctr">
            <a:noFill/>
            <a:miter lim="800000"/>
            <a:headEnd/>
            <a:tailEnd/>
          </a:ln>
        </p:spPr>
        <p:txBody>
          <a:bodyPr lIns="0" tIns="0" rIns="0" bIns="0" anchor="ctr"/>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Autor / Thema der Präsentation</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9" name="Rectangle 2"/>
          <p:cNvSpPr>
            <a:spLocks noGrp="1" noRot="1" noChangeAspect="1" noChangeArrowheads="1" noTextEdit="1"/>
          </p:cNvSpPr>
          <p:nvPr>
            <p:ph type="sldImg"/>
          </p:nvPr>
        </p:nvSpPr>
        <p:spPr>
          <a:xfrm>
            <a:off x="981075" y="755650"/>
            <a:ext cx="4899025" cy="3673475"/>
          </a:xfrm>
          <a:noFill/>
          <a:ln>
            <a:miter lim="800000"/>
            <a:headEnd/>
            <a:tailEnd/>
          </a:ln>
        </p:spPr>
      </p:sp>
      <p:sp>
        <p:nvSpPr>
          <p:cNvPr id="292870" name="Rectangle 3"/>
          <p:cNvSpPr>
            <a:spLocks noGrp="1" noChangeArrowheads="1"/>
          </p:cNvSpPr>
          <p:nvPr>
            <p:ph type="body" idx="1"/>
          </p:nvPr>
        </p:nvSpPr>
        <p:spPr>
          <a:xfrm>
            <a:off x="545941" y="4572710"/>
            <a:ext cx="5769185" cy="4236564"/>
          </a:xfrm>
          <a:noFill/>
        </p:spPr>
        <p:txBody>
          <a:bodyPr lIns="91563" tIns="45781" rIns="91563" bIns="45781"/>
          <a:lstStyle/>
          <a:p>
            <a:pPr marL="174623" indent="-174623" defTabSz="882305"/>
            <a:r>
              <a:rPr lang="en-US" noProof="0" dirty="0"/>
              <a:t>HAL Parser is tool created in Java 11. It uses reflection utilities to scan over annotated Java classes and as a result it produces Swagger specification file.</a:t>
            </a:r>
          </a:p>
          <a:p>
            <a:pPr marL="174623" indent="-174623" defTabSz="882305"/>
            <a:endParaRPr lang="en-US" noProof="0" dirty="0"/>
          </a:p>
          <a:p>
            <a:pPr marL="174623" indent="-174623" defTabSz="882305"/>
            <a:r>
              <a:rPr lang="en-US" noProof="0" dirty="0"/>
              <a:t>To do this, it has it’s own Swagger classes enriched with Jackson annotations. Why is it not using swagger models that can be found at https://github.com/swagger-api/swagger-core/tree/v1.6.2/modules/swagger-models/src/main/java/io/swagger/models? Library design started with idea to use those models as core components, but lot of the classes had supporting functions that were not easy to implement and some of the behaviors we wanted to change, but it was not possible.</a:t>
            </a:r>
          </a:p>
          <a:p>
            <a:pPr marL="174623" indent="-174623" defTabSz="882305"/>
            <a:r>
              <a:rPr lang="en-US" noProof="0" dirty="0"/>
              <a:t>This is why we took pure specification found at https://github.com/OAI/OpenAPI-Specification/blob/master/schemas/v2.0/schema.json and designed our own Java classes that are more simple, extensible and easier to read</a:t>
            </a:r>
          </a:p>
          <a:p>
            <a:pPr marL="174623" indent="-174623" defTabSz="882305"/>
            <a:endParaRPr lang="en-US" noProof="0" dirty="0"/>
          </a:p>
          <a:p>
            <a:pPr marL="174623" indent="-174623" defTabSz="882305"/>
            <a:r>
              <a:rPr lang="en-US" noProof="0" dirty="0"/>
              <a:t>Going by DRY principle, we also fully used Java polymorphism, as JSON Schema v4 (upon which Swagger 2.0 is based) doesn’t support it fully (only </a:t>
            </a:r>
            <a:r>
              <a:rPr lang="en-US" noProof="0" dirty="0" err="1"/>
              <a:t>allOf</a:t>
            </a:r>
            <a:r>
              <a:rPr lang="en-US" noProof="0" dirty="0"/>
              <a:t>). Parser is flattening all fields from scanned classes to one schema definition. But it is not only supporting extensions by adding new fields in flattened schema. It also supports sorting of fields (Jackson @</a:t>
            </a:r>
            <a:r>
              <a:rPr lang="en-US" noProof="0" dirty="0" err="1"/>
              <a:t>JsonPropertyOrder</a:t>
            </a:r>
            <a:r>
              <a:rPr lang="en-US" noProof="0" dirty="0"/>
              <a:t> annotation), removing fields (Jackson @</a:t>
            </a:r>
            <a:r>
              <a:rPr lang="en-US" noProof="0" dirty="0" err="1"/>
              <a:t>JsonIgnoreProperties</a:t>
            </a:r>
            <a:r>
              <a:rPr lang="en-US" noProof="0" dirty="0"/>
              <a:t>) and renaming (Jackson @</a:t>
            </a:r>
            <a:r>
              <a:rPr lang="en-US" noProof="0" dirty="0" err="1"/>
              <a:t>JsonProperty</a:t>
            </a:r>
            <a:r>
              <a:rPr lang="en-US" noProof="0" dirty="0"/>
              <a:t>). </a:t>
            </a:r>
          </a:p>
          <a:p>
            <a:pPr marL="174623" indent="-174623" defTabSz="882305"/>
            <a:endParaRPr lang="en-US" noProof="0" dirty="0"/>
          </a:p>
          <a:p>
            <a:pPr marL="174623" indent="-174623" defTabSz="882305"/>
            <a:r>
              <a:rPr lang="en-US" noProof="0" dirty="0"/>
              <a:t>Because of stakeholder requirement to produce two different swaggers for the same API (for example publicly accessible swagger and admin interface swagger), we also introduced concept of Profiles. Basically, every field and method can be marked with Profile annotation. When parsing, tool is always adding non marked fields in schema, but if some field or method is marked with different profile, it is not put in schema unless this profile ID is set as parser input. Like this we don’t need to duplicate classes and potentially create more errors.</a:t>
            </a:r>
          </a:p>
          <a:p>
            <a:pPr marL="174623" indent="-174623" defTabSz="882305"/>
            <a:endParaRPr lang="en-US" noProof="0" dirty="0"/>
          </a:p>
          <a:p>
            <a:pPr marL="174623" indent="-174623" defTabSz="882305"/>
            <a:r>
              <a:rPr lang="en-US" noProof="0" dirty="0"/>
              <a:t>Specification is also extensible. Currently there is design going on to introduce </a:t>
            </a:r>
            <a:r>
              <a:rPr lang="en-US" noProof="0" dirty="0" err="1"/>
              <a:t>OpenAPI</a:t>
            </a:r>
            <a:r>
              <a:rPr lang="en-US" noProof="0" dirty="0"/>
              <a:t> specification model, extend some of the annotations and then using data collected in reflection to generate both </a:t>
            </a:r>
            <a:r>
              <a:rPr lang="en-US" noProof="0" dirty="0" err="1"/>
              <a:t>OpenAPI</a:t>
            </a:r>
            <a:r>
              <a:rPr lang="en-US" noProof="0" dirty="0"/>
              <a:t> and Swagger specification. Of course, if designer uses some of annotations not found in Swagger spec, he will be warned that Swagger spec cannot be produced. This is based on requirements of some of the stakeholders (but not all of them) to migrate to </a:t>
            </a:r>
            <a:r>
              <a:rPr lang="en-US" noProof="0" dirty="0" err="1"/>
              <a:t>OpenAPI</a:t>
            </a:r>
            <a:r>
              <a:rPr lang="en-US" noProof="0" dirty="0"/>
              <a:t>. And in next step we also want to support generation of </a:t>
            </a:r>
            <a:r>
              <a:rPr lang="en-US" noProof="0" dirty="0" err="1"/>
              <a:t>AsyncAPI</a:t>
            </a:r>
            <a:r>
              <a:rPr lang="en-US" noProof="0" dirty="0"/>
              <a:t> definitions. </a:t>
            </a:r>
          </a:p>
          <a:p>
            <a:pPr marL="174623" indent="-174623" defTabSz="882305"/>
            <a:endParaRPr lang="en-US" noProof="0" dirty="0"/>
          </a:p>
          <a:p>
            <a:pPr marL="174623" indent="-174623" defTabSz="882305"/>
            <a:r>
              <a:rPr lang="en-US" noProof="0" dirty="0"/>
              <a:t>One of the core library capabilities is validating examples produced by designer. On the beginning of project it was concluded that producing only Swagger specification was not enough for developers to implement it, as in some cases there are two or more ways how to interpret models and methods. This is why it was agreed on project level that swagger, sequence diagram and examples will contain full solution, as it is then more clear to everyone what needs to be done and how. </a:t>
            </a:r>
          </a:p>
          <a:p>
            <a:pPr marL="174623" indent="-174623" defTabSz="882305"/>
            <a:r>
              <a:rPr lang="en-US" noProof="0" dirty="0"/>
              <a:t>For sequence diagrams we didn’t have problems, </a:t>
            </a:r>
            <a:r>
              <a:rPr lang="en-US" noProof="0" dirty="0" err="1"/>
              <a:t>PlantUML</a:t>
            </a:r>
            <a:r>
              <a:rPr lang="en-US" noProof="0" dirty="0"/>
              <a:t> was used as a developer friendly tool that is generating diagrams from code. And this code is then put in git and versioned through sprints.</a:t>
            </a:r>
          </a:p>
          <a:p>
            <a:pPr marL="174623" indent="-174623" defTabSz="882305"/>
            <a:r>
              <a:rPr lang="en-US" noProof="0" dirty="0"/>
              <a:t>With examples we had lot of issues in the beginning, as every designer used it’s own tool to write specifications, and examples were written by hand (JSON files). So whenever specification changed (and there were a lot of changes in the beginning, when API’s were not mature enough), designer needed to adjust example by hand. This was prone to many inconsistencies. </a:t>
            </a:r>
          </a:p>
          <a:p>
            <a:pPr marL="174623" indent="-174623" defTabSz="882305"/>
            <a:r>
              <a:rPr lang="en-US" noProof="0" dirty="0"/>
              <a:t>Then we introduced </a:t>
            </a:r>
            <a:r>
              <a:rPr lang="en-US" noProof="0" dirty="0" err="1"/>
              <a:t>SpringBoot</a:t>
            </a:r>
            <a:r>
              <a:rPr lang="en-US" noProof="0" dirty="0"/>
              <a:t> + </a:t>
            </a:r>
            <a:r>
              <a:rPr lang="en-US" noProof="0" dirty="0" err="1"/>
              <a:t>Springfox</a:t>
            </a:r>
            <a:r>
              <a:rPr lang="en-US" noProof="0" dirty="0"/>
              <a:t> as a way to define models and run tests over examples to verify them. Designer would define example (that contains both request and response) in project folder, it would create unit test with assertions for it, and run all tests. Test supporting code would read example, use model found in </a:t>
            </a:r>
            <a:r>
              <a:rPr lang="en-US" noProof="0" dirty="0" err="1"/>
              <a:t>src</a:t>
            </a:r>
            <a:r>
              <a:rPr lang="en-US" noProof="0" dirty="0"/>
              <a:t>/main, </a:t>
            </a:r>
            <a:r>
              <a:rPr lang="en-US" noProof="0" dirty="0" err="1"/>
              <a:t>deserialize+serialize</a:t>
            </a:r>
            <a:r>
              <a:rPr lang="en-US" noProof="0" dirty="0"/>
              <a:t> it using Jackson with strict rules and call HTTP Spring endpoint with request. There was automatically generated Service layer that could pick response from disk and return it back as response. Test would then use response as assertion library input. If example was not consistent with model then Jackson would throw errors, if it was not consistent with method definitions Spring would throw errors and if it was not consistent with business rules, </a:t>
            </a:r>
            <a:r>
              <a:rPr lang="en-US" noProof="0" dirty="0" err="1"/>
              <a:t>assertJ</a:t>
            </a:r>
            <a:r>
              <a:rPr lang="en-US" noProof="0" dirty="0"/>
              <a:t> would throw errors.  </a:t>
            </a:r>
          </a:p>
          <a:p>
            <a:pPr marL="174623" indent="-174623" defTabSz="882305"/>
            <a:endParaRPr lang="en-US" noProof="0" dirty="0"/>
          </a:p>
          <a:p>
            <a:pPr marL="174623" indent="-174623" defTabSz="882305"/>
            <a:r>
              <a:rPr lang="en-US" noProof="0" dirty="0"/>
              <a:t>This process was big evolution over manually written examples, and it had many iterations until we found most optimized approach, but it still had some issues. Most notable one was slow execution of unit tests (43 </a:t>
            </a:r>
            <a:r>
              <a:rPr lang="en-US" noProof="0" dirty="0" err="1"/>
              <a:t>gradle</a:t>
            </a:r>
            <a:r>
              <a:rPr lang="en-US" noProof="0" dirty="0"/>
              <a:t> projects and more than 900 examples). Also, some supporting code needed for Service layer to work correctly was automatically generated in build process. </a:t>
            </a:r>
          </a:p>
          <a:p>
            <a:pPr marL="174623" indent="-174623" defTabSz="882305"/>
            <a:endParaRPr lang="en-US" noProof="0" dirty="0"/>
          </a:p>
          <a:p>
            <a:pPr marL="174623" indent="-174623" defTabSz="882305"/>
            <a:r>
              <a:rPr lang="en-US" noProof="0" dirty="0"/>
              <a:t>With new requirement from stakeholders to run example through up to 3 latest major versions of specification (to find out what is most earlier major specification version that can support such example), this kind of process was showstopper to provide such solution.</a:t>
            </a:r>
          </a:p>
          <a:p>
            <a:pPr marL="174623" indent="-174623" defTabSz="882305"/>
            <a:r>
              <a:rPr lang="en-US" noProof="0" dirty="0"/>
              <a:t>This is where new parser enabled such functionality. It changed validation process to be based on swagger and not spring controller + java classes. Jackson is still used to strictly validate examples written in project folder, but rest of the process is different.</a:t>
            </a:r>
          </a:p>
          <a:p>
            <a:pPr marL="174623" indent="-174623" defTabSz="882305"/>
            <a:r>
              <a:rPr lang="en-US" noProof="0" dirty="0"/>
              <a:t>Now for each API developer can provide 2 previous major swagger specifications from disk. Latest specification is generated by parser. In test preparation (using Junit5 supporting classes), parser is loading all swagger specifications, validates them and creates up to 3 instances of Atlassian swagger request validator objects.</a:t>
            </a:r>
          </a:p>
          <a:p>
            <a:pPr marL="174623" indent="-174623" defTabSz="882305"/>
            <a:r>
              <a:rPr lang="en-US" noProof="0" dirty="0"/>
              <a:t>In unit test developer loads example in parser and runs function with assertions in it. Parser is running examples through all swaggers, removing fields not found in specification and then validating what passed through filter. If there is an error on latest swagger then exception is thrown, and if there is an error in previous swagger validations, that is raised as warning and example is marked to be able to run on latest version that passed validation.</a:t>
            </a:r>
          </a:p>
          <a:p>
            <a:pPr marL="174623" indent="-174623" defTabSz="882305"/>
            <a:r>
              <a:rPr lang="en-US" noProof="0" dirty="0"/>
              <a:t>This also had side effect of not needing Spring context any longer, so tests were must faster.</a:t>
            </a:r>
            <a:r>
              <a:rPr lang="hr-HR" noProof="0" dirty="0"/>
              <a:t> </a:t>
            </a:r>
            <a:endParaRPr lang="en-US" noProof="0" dirty="0"/>
          </a:p>
        </p:txBody>
      </p:sp>
    </p:spTree>
    <p:extLst>
      <p:ext uri="{BB962C8B-B14F-4D97-AF65-F5344CB8AC3E}">
        <p14:creationId xmlns:p14="http://schemas.microsoft.com/office/powerpoint/2010/main" val="242401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p:cNvSpPr>
            <a:spLocks noGrp="1"/>
          </p:cNvSpPr>
          <p:nvPr>
            <p:ph type="dt" sz="quarter" idx="1"/>
          </p:nvPr>
        </p:nvSpPr>
        <p:spPr>
          <a:xfrm>
            <a:off x="4806000" y="8640000"/>
            <a:ext cx="1101600" cy="280800"/>
          </a:xfrm>
          <a:prstGeom prst="rect">
            <a:avLst/>
          </a:prstGeom>
        </p:spPr>
        <p: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fld id="{A628B44E-4A3C-478A-A3D3-0CDC426809EE}" type="datetimeFigureOut">
              <a:rPr kumimoji="0" lang="en-US" sz="2300" b="0" i="0" u="none" strike="noStrike" kern="1200" cap="none" spc="0" normalizeH="0" baseline="0" noProof="0" smtClean="0">
                <a:ln>
                  <a:noFill/>
                </a:ln>
                <a:solidFill>
                  <a:srgbClr val="4B4B4B"/>
                </a:solidFill>
                <a:effectLst/>
                <a:uLnTx/>
                <a:uFillTx/>
                <a:latin typeface="Tele-GroteskNor"/>
                <a:ea typeface="+mn-ea"/>
                <a:cs typeface="+mn-cs"/>
              </a:rPr>
              <a:pPr marL="0" marR="0" lvl="0" indent="0" algn="l" defTabSz="1152144" rtl="0" eaLnBrk="1" fontAlgn="auto" latinLnBrk="0" hangingPunct="1">
                <a:lnSpc>
                  <a:spcPct val="100000"/>
                </a:lnSpc>
                <a:spcBef>
                  <a:spcPts val="0"/>
                </a:spcBef>
                <a:spcAft>
                  <a:spcPts val="0"/>
                </a:spcAft>
                <a:buClrTx/>
                <a:buSzTx/>
                <a:buFontTx/>
                <a:buNone/>
                <a:tabLst/>
                <a:defRPr/>
              </a:pPr>
              <a:t>10/11/2020</a:t>
            </a:fld>
            <a:endParaRPr kumimoji="0" lang="en-US" sz="2300" b="0" i="0" u="none" strike="noStrike" kern="1200" cap="none" spc="0" normalizeH="0" baseline="0" noProof="0" dirty="0">
              <a:ln>
                <a:noFill/>
              </a:ln>
              <a:solidFill>
                <a:srgbClr val="4B4B4B"/>
              </a:solidFill>
              <a:effectLst/>
              <a:uLnTx/>
              <a:uFillTx/>
              <a:latin typeface="Tele-GroteskNor"/>
              <a:ea typeface="+mn-ea"/>
              <a:cs typeface="+mn-cs"/>
            </a:endParaRPr>
          </a:p>
        </p:txBody>
      </p:sp>
      <p:sp>
        <p:nvSpPr>
          <p:cNvPr id="292866" name="Rectangle 3"/>
          <p:cNvSpPr txBox="1">
            <a:spLocks noGrp="1" noChangeArrowheads="1"/>
          </p:cNvSpPr>
          <p:nvPr/>
        </p:nvSpPr>
        <p:spPr bwMode="auto">
          <a:xfrm>
            <a:off x="4289318" y="334728"/>
            <a:ext cx="2025809" cy="116303"/>
          </a:xfrm>
          <a:prstGeom prst="rect">
            <a:avLst/>
          </a:prstGeom>
          <a:noFill/>
          <a:ln w="9525">
            <a:noFill/>
            <a:miter lim="800000"/>
            <a:headEnd/>
            <a:tailEnd/>
          </a:ln>
        </p:spPr>
        <p:txBody>
          <a:bodyPr lIns="0" tIns="0" rIns="0" bIns="0"/>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13.08.2007</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7" name="Rectangle 5"/>
          <p:cNvSpPr txBox="1">
            <a:spLocks noGrp="1" noChangeArrowheads="1"/>
          </p:cNvSpPr>
          <p:nvPr/>
        </p:nvSpPr>
        <p:spPr bwMode="auto">
          <a:xfrm>
            <a:off x="4289318" y="506347"/>
            <a:ext cx="2025809" cy="120558"/>
          </a:xfrm>
          <a:prstGeom prst="rect">
            <a:avLst/>
          </a:prstGeom>
          <a:noFill/>
          <a:ln w="9525">
            <a:noFill/>
            <a:miter lim="800000"/>
            <a:headEnd/>
            <a:tailEnd/>
          </a:ln>
        </p:spPr>
        <p:txBody>
          <a:bodyPr lIns="0" tIns="0" rIns="0" bIns="0" anchor="b"/>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fld id="{1A1A2E2F-7177-4E30-92DB-05E89367FE5E}" type="slidenum">
              <a:rPr kumimoji="0" lang="en-US" sz="600" b="0" i="0" u="none" strike="noStrike" kern="1200" cap="none" spc="0" normalizeH="0" baseline="0" noProof="0" smtClean="0">
                <a:ln>
                  <a:noFill/>
                </a:ln>
                <a:solidFill>
                  <a:srgbClr val="4B4B4B"/>
                </a:solidFill>
                <a:effectLst/>
                <a:uLnTx/>
                <a:uFillTx/>
                <a:latin typeface="Tele-GroteskNor" pitchFamily="2" charset="0"/>
                <a:ea typeface="+mn-ea"/>
                <a:cs typeface="Arial" pitchFamily="34" charset="0"/>
              </a:rPr>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t>6</a:t>
            </a:fld>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8" name="Rectangle 10"/>
          <p:cNvSpPr txBox="1">
            <a:spLocks noGrp="1" noChangeArrowheads="1"/>
          </p:cNvSpPr>
          <p:nvPr/>
        </p:nvSpPr>
        <p:spPr bwMode="auto">
          <a:xfrm>
            <a:off x="4289318" y="421245"/>
            <a:ext cx="2025809" cy="117722"/>
          </a:xfrm>
          <a:prstGeom prst="rect">
            <a:avLst/>
          </a:prstGeom>
          <a:noFill/>
          <a:ln w="9525" algn="ctr">
            <a:noFill/>
            <a:miter lim="800000"/>
            <a:headEnd/>
            <a:tailEnd/>
          </a:ln>
        </p:spPr>
        <p:txBody>
          <a:bodyPr lIns="0" tIns="0" rIns="0" bIns="0" anchor="ctr"/>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Autor / Thema der Präsentation</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9" name="Rectangle 2"/>
          <p:cNvSpPr>
            <a:spLocks noGrp="1" noRot="1" noChangeAspect="1" noChangeArrowheads="1" noTextEdit="1"/>
          </p:cNvSpPr>
          <p:nvPr>
            <p:ph type="sldImg"/>
          </p:nvPr>
        </p:nvSpPr>
        <p:spPr>
          <a:xfrm>
            <a:off x="981075" y="755650"/>
            <a:ext cx="4899025" cy="3673475"/>
          </a:xfrm>
          <a:noFill/>
          <a:ln>
            <a:miter lim="800000"/>
            <a:headEnd/>
            <a:tailEnd/>
          </a:ln>
        </p:spPr>
      </p:sp>
      <p:sp>
        <p:nvSpPr>
          <p:cNvPr id="292870" name="Rectangle 3"/>
          <p:cNvSpPr>
            <a:spLocks noGrp="1" noChangeArrowheads="1"/>
          </p:cNvSpPr>
          <p:nvPr>
            <p:ph type="body" idx="1"/>
          </p:nvPr>
        </p:nvSpPr>
        <p:spPr>
          <a:xfrm>
            <a:off x="545941" y="4572710"/>
            <a:ext cx="5769185" cy="4236564"/>
          </a:xfrm>
          <a:noFill/>
        </p:spPr>
        <p:txBody>
          <a:bodyPr lIns="91563" tIns="45781" rIns="91563" bIns="45781"/>
          <a:lstStyle/>
          <a:p>
            <a:pPr marL="174623" indent="-174623" defTabSz="882305"/>
            <a:r>
              <a:rPr lang="en-US" noProof="0" dirty="0"/>
              <a:t>When comparing parser with other tools, there are obvious downsides (HAL parser library needed to be developed from scratch) and benefits.</a:t>
            </a:r>
          </a:p>
          <a:p>
            <a:pPr marL="174623" indent="-174623" defTabSz="882305"/>
            <a:endParaRPr lang="en-US" noProof="0" dirty="0"/>
          </a:p>
          <a:p>
            <a:pPr marL="174623" indent="-174623" defTabSz="882305"/>
            <a:r>
              <a:rPr lang="en-US" noProof="0" dirty="0"/>
              <a:t>Main point is that HAL parser is result of needs in a specific project where delivery doesn’t just include swagger + couple of examples, but swagger + many examples (in some cases more than 100 per API). In order to have documentation correct, technical validation of all examples per swagger definition was mandatory requirement that was later extended with verification of examples through previous swagger versions.</a:t>
            </a:r>
            <a:endParaRPr lang="hr-HR" noProof="0" dirty="0"/>
          </a:p>
          <a:p>
            <a:pPr marL="174623" indent="-174623" defTabSz="882305"/>
            <a:endParaRPr lang="en-US" noProof="0" dirty="0"/>
          </a:p>
          <a:p>
            <a:pPr marL="174623" indent="-174623" defTabSz="882305"/>
            <a:r>
              <a:rPr lang="en-US" noProof="0" dirty="0"/>
              <a:t>Also, now we are facing new scenarios, where some telecoms are requesting specification to be delivered in </a:t>
            </a:r>
            <a:r>
              <a:rPr lang="en-US" noProof="0" dirty="0" err="1"/>
              <a:t>OpenAPI</a:t>
            </a:r>
            <a:r>
              <a:rPr lang="en-US" noProof="0" dirty="0"/>
              <a:t> format. And some projects are requesting examples to be defined for async communication over Kafka. There is also requirement to have complex validations (if field A value equals true, then fields C and D are mandatory) that cannot be defined in JSON schema (at least not for now, perhaps this will change in </a:t>
            </a:r>
            <a:r>
              <a:rPr lang="en-US" noProof="0" dirty="0" err="1"/>
              <a:t>OpenAPI</a:t>
            </a:r>
            <a:r>
              <a:rPr lang="en-US" noProof="0" dirty="0"/>
              <a:t> 3.1)</a:t>
            </a:r>
          </a:p>
          <a:p>
            <a:pPr marL="174623" indent="-174623" defTabSz="882305"/>
            <a:endParaRPr lang="en-US" noProof="0" dirty="0"/>
          </a:p>
          <a:p>
            <a:pPr marL="174623" indent="-174623" defTabSz="882305"/>
            <a:r>
              <a:rPr lang="en-US" noProof="0" dirty="0"/>
              <a:t>All of this would not be possible if we choose to do it in some online tool. We used </a:t>
            </a:r>
            <a:r>
              <a:rPr lang="en-US" noProof="0" dirty="0" err="1"/>
              <a:t>Springfox</a:t>
            </a:r>
            <a:r>
              <a:rPr lang="en-US" noProof="0" dirty="0"/>
              <a:t> in one of the previous iterations, but it was introducing additional complexity, limiting us in some design approaches and slowing down unit tests, as it needed Spring context to be loaded. It is definitely good tool if you are on Spring and doing code first approach, but that was not case for us.</a:t>
            </a:r>
          </a:p>
          <a:p>
            <a:pPr marL="174623" indent="-174623" defTabSz="882305"/>
            <a:endParaRPr lang="en-US" noProof="0" dirty="0"/>
          </a:p>
          <a:p>
            <a:pPr marL="174623" indent="-174623" defTabSz="882305"/>
            <a:r>
              <a:rPr lang="en-US" noProof="0" dirty="0"/>
              <a:t>To conclude, if you are designing an API, never do it by hand, there are free (GUI) tools available that can speed up the process. But when you have complex requirements from stakeholders, Java is more than capable to deliver complete solutions</a:t>
            </a:r>
          </a:p>
        </p:txBody>
      </p:sp>
    </p:spTree>
    <p:extLst>
      <p:ext uri="{BB962C8B-B14F-4D97-AF65-F5344CB8AC3E}">
        <p14:creationId xmlns:p14="http://schemas.microsoft.com/office/powerpoint/2010/main" val="273396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2"/>
          <p:cNvSpPr>
            <a:spLocks noGrp="1"/>
          </p:cNvSpPr>
          <p:nvPr>
            <p:ph type="dt" sz="quarter" idx="1"/>
          </p:nvPr>
        </p:nvSpPr>
        <p:spPr>
          <a:xfrm>
            <a:off x="4806000" y="8640000"/>
            <a:ext cx="1101600" cy="280800"/>
          </a:xfrm>
          <a:prstGeom prst="rect">
            <a:avLst/>
          </a:prstGeom>
        </p:spPr>
        <p: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fld id="{A628B44E-4A3C-478A-A3D3-0CDC426809EE}" type="datetimeFigureOut">
              <a:rPr kumimoji="0" lang="en-US" sz="2300" b="0" i="0" u="none" strike="noStrike" kern="1200" cap="none" spc="0" normalizeH="0" baseline="0" noProof="0" smtClean="0">
                <a:ln>
                  <a:noFill/>
                </a:ln>
                <a:solidFill>
                  <a:srgbClr val="4B4B4B"/>
                </a:solidFill>
                <a:effectLst/>
                <a:uLnTx/>
                <a:uFillTx/>
                <a:latin typeface="Tele-GroteskNor"/>
                <a:ea typeface="+mn-ea"/>
                <a:cs typeface="+mn-cs"/>
              </a:rPr>
              <a:pPr marL="0" marR="0" lvl="0" indent="0" algn="l" defTabSz="1152144" rtl="0" eaLnBrk="1" fontAlgn="auto" latinLnBrk="0" hangingPunct="1">
                <a:lnSpc>
                  <a:spcPct val="100000"/>
                </a:lnSpc>
                <a:spcBef>
                  <a:spcPts val="0"/>
                </a:spcBef>
                <a:spcAft>
                  <a:spcPts val="0"/>
                </a:spcAft>
                <a:buClrTx/>
                <a:buSzTx/>
                <a:buFontTx/>
                <a:buNone/>
                <a:tabLst/>
                <a:defRPr/>
              </a:pPr>
              <a:t>10/11/2020</a:t>
            </a:fld>
            <a:endParaRPr kumimoji="0" lang="en-US" sz="2300" b="0" i="0" u="none" strike="noStrike" kern="1200" cap="none" spc="0" normalizeH="0" baseline="0" noProof="0" dirty="0">
              <a:ln>
                <a:noFill/>
              </a:ln>
              <a:solidFill>
                <a:srgbClr val="4B4B4B"/>
              </a:solidFill>
              <a:effectLst/>
              <a:uLnTx/>
              <a:uFillTx/>
              <a:latin typeface="Tele-GroteskNor"/>
              <a:ea typeface="+mn-ea"/>
              <a:cs typeface="+mn-cs"/>
            </a:endParaRPr>
          </a:p>
        </p:txBody>
      </p:sp>
      <p:sp>
        <p:nvSpPr>
          <p:cNvPr id="292866" name="Rectangle 3"/>
          <p:cNvSpPr txBox="1">
            <a:spLocks noGrp="1" noChangeArrowheads="1"/>
          </p:cNvSpPr>
          <p:nvPr/>
        </p:nvSpPr>
        <p:spPr bwMode="auto">
          <a:xfrm>
            <a:off x="4289318" y="334728"/>
            <a:ext cx="2025809" cy="116303"/>
          </a:xfrm>
          <a:prstGeom prst="rect">
            <a:avLst/>
          </a:prstGeom>
          <a:noFill/>
          <a:ln w="9525">
            <a:noFill/>
            <a:miter lim="800000"/>
            <a:headEnd/>
            <a:tailEnd/>
          </a:ln>
        </p:spPr>
        <p:txBody>
          <a:bodyPr lIns="0" tIns="0" rIns="0" bIns="0"/>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13.08.2007</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7" name="Rectangle 5"/>
          <p:cNvSpPr txBox="1">
            <a:spLocks noGrp="1" noChangeArrowheads="1"/>
          </p:cNvSpPr>
          <p:nvPr/>
        </p:nvSpPr>
        <p:spPr bwMode="auto">
          <a:xfrm>
            <a:off x="4289318" y="506347"/>
            <a:ext cx="2025809" cy="120558"/>
          </a:xfrm>
          <a:prstGeom prst="rect">
            <a:avLst/>
          </a:prstGeom>
          <a:noFill/>
          <a:ln w="9525">
            <a:noFill/>
            <a:miter lim="800000"/>
            <a:headEnd/>
            <a:tailEnd/>
          </a:ln>
        </p:spPr>
        <p:txBody>
          <a:bodyPr lIns="0" tIns="0" rIns="0" bIns="0" anchor="b"/>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fld id="{1A1A2E2F-7177-4E30-92DB-05E89367FE5E}" type="slidenum">
              <a:rPr kumimoji="0" lang="en-US" sz="600" b="0" i="0" u="none" strike="noStrike" kern="1200" cap="none" spc="0" normalizeH="0" baseline="0" noProof="0" smtClean="0">
                <a:ln>
                  <a:noFill/>
                </a:ln>
                <a:solidFill>
                  <a:srgbClr val="4B4B4B"/>
                </a:solidFill>
                <a:effectLst/>
                <a:uLnTx/>
                <a:uFillTx/>
                <a:latin typeface="Tele-GroteskNor" pitchFamily="2" charset="0"/>
                <a:ea typeface="+mn-ea"/>
                <a:cs typeface="Arial" pitchFamily="34" charset="0"/>
              </a:rPr>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t>7</a:t>
            </a:fld>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8" name="Rectangle 10"/>
          <p:cNvSpPr txBox="1">
            <a:spLocks noGrp="1" noChangeArrowheads="1"/>
          </p:cNvSpPr>
          <p:nvPr/>
        </p:nvSpPr>
        <p:spPr bwMode="auto">
          <a:xfrm>
            <a:off x="4289318" y="421245"/>
            <a:ext cx="2025809" cy="117722"/>
          </a:xfrm>
          <a:prstGeom prst="rect">
            <a:avLst/>
          </a:prstGeom>
          <a:noFill/>
          <a:ln w="9525" algn="ctr">
            <a:noFill/>
            <a:miter lim="800000"/>
            <a:headEnd/>
            <a:tailEnd/>
          </a:ln>
        </p:spPr>
        <p:txBody>
          <a:bodyPr lIns="0" tIns="0" rIns="0" bIns="0" anchor="ctr"/>
          <a:lstStyle/>
          <a:p>
            <a:pPr marL="0" marR="0" lvl="0" indent="0" algn="r" defTabSz="448812" rtl="0" eaLnBrk="0" fontAlgn="auto" latinLnBrk="0" hangingPunct="0">
              <a:lnSpc>
                <a:spcPct val="68000"/>
              </a:lnSpc>
              <a:spcBef>
                <a:spcPct val="0"/>
              </a:spcBef>
              <a:spcAft>
                <a:spcPts val="0"/>
              </a:spcAft>
              <a:buClr>
                <a:srgbClr val="FFFFFF"/>
              </a:buClr>
              <a:buSzPct val="100000"/>
              <a:buFontTx/>
              <a:buNone/>
              <a:tabLst/>
              <a:defRPr/>
            </a:pPr>
            <a:r>
              <a:rPr kumimoji="0" lang="en-US" sz="600" b="0" i="0" u="none" strike="noStrike" kern="1200" cap="none" spc="0" normalizeH="0" baseline="0" noProof="0">
                <a:ln>
                  <a:noFill/>
                </a:ln>
                <a:solidFill>
                  <a:srgbClr val="4B4B4B"/>
                </a:solidFill>
                <a:effectLst/>
                <a:uLnTx/>
                <a:uFillTx/>
                <a:latin typeface="Tele-GroteskNor" pitchFamily="2" charset="0"/>
                <a:ea typeface="+mn-ea"/>
                <a:cs typeface="Arial" pitchFamily="34" charset="0"/>
              </a:rPr>
              <a:t>Autor / Thema der Präsentation</a:t>
            </a:r>
            <a:endParaRPr kumimoji="0" lang="en-US" sz="600" b="0" i="0" u="none" strike="noStrike" kern="1200" cap="none" spc="0" normalizeH="0" baseline="0" noProof="0" dirty="0">
              <a:ln>
                <a:noFill/>
              </a:ln>
              <a:solidFill>
                <a:srgbClr val="4B4B4B"/>
              </a:solidFill>
              <a:effectLst/>
              <a:uLnTx/>
              <a:uFillTx/>
              <a:latin typeface="Tele-GroteskNor" pitchFamily="2" charset="0"/>
              <a:ea typeface="+mn-ea"/>
              <a:cs typeface="Arial" pitchFamily="34" charset="0"/>
            </a:endParaRPr>
          </a:p>
        </p:txBody>
      </p:sp>
      <p:sp>
        <p:nvSpPr>
          <p:cNvPr id="292869" name="Rectangle 2"/>
          <p:cNvSpPr>
            <a:spLocks noGrp="1" noRot="1" noChangeAspect="1" noChangeArrowheads="1" noTextEdit="1"/>
          </p:cNvSpPr>
          <p:nvPr>
            <p:ph type="sldImg"/>
          </p:nvPr>
        </p:nvSpPr>
        <p:spPr>
          <a:xfrm>
            <a:off x="981075" y="755650"/>
            <a:ext cx="4899025" cy="3673475"/>
          </a:xfrm>
          <a:noFill/>
          <a:ln>
            <a:miter lim="800000"/>
            <a:headEnd/>
            <a:tailEnd/>
          </a:ln>
        </p:spPr>
      </p:sp>
      <p:sp>
        <p:nvSpPr>
          <p:cNvPr id="292870" name="Rectangle 3"/>
          <p:cNvSpPr>
            <a:spLocks noGrp="1" noChangeArrowheads="1"/>
          </p:cNvSpPr>
          <p:nvPr>
            <p:ph type="body" idx="1"/>
          </p:nvPr>
        </p:nvSpPr>
        <p:spPr>
          <a:xfrm>
            <a:off x="545941" y="4572710"/>
            <a:ext cx="5769185" cy="4236564"/>
          </a:xfrm>
          <a:noFill/>
        </p:spPr>
        <p:txBody>
          <a:bodyPr lIns="91563" tIns="45781" rIns="91563" bIns="45781"/>
          <a:lstStyle/>
          <a:p>
            <a:pPr marL="174623" marR="0" lvl="0" indent="-174623" algn="l" defTabSz="882305" rtl="0" eaLnBrk="1" fontAlgn="auto" latinLnBrk="0" hangingPunct="1">
              <a:lnSpc>
                <a:spcPct val="100000"/>
              </a:lnSpc>
              <a:spcBef>
                <a:spcPts val="0"/>
              </a:spcBef>
              <a:spcAft>
                <a:spcPts val="0"/>
              </a:spcAft>
              <a:buClrTx/>
              <a:buSzTx/>
              <a:buFontTx/>
              <a:buNone/>
              <a:tabLst/>
              <a:defRPr/>
            </a:pPr>
            <a:r>
              <a:rPr lang="en-US" noProof="0" dirty="0"/>
              <a:t>If you have any questions you can contact me over LinkedIn profile </a:t>
            </a:r>
            <a:r>
              <a:rPr lang="en-US" sz="1200" noProof="0" dirty="0">
                <a:solidFill>
                  <a:srgbClr val="4B4B4B"/>
                </a:solidFill>
                <a:latin typeface="Tele-GroteskFet" pitchFamily="2" charset="0"/>
                <a:hlinkClick r:id="rId3"/>
              </a:rPr>
              <a:t>https://www.linkedin.com/in/ivan-sokol-ht/</a:t>
            </a:r>
            <a:r>
              <a:rPr lang="en-US" sz="1200" noProof="0" dirty="0">
                <a:solidFill>
                  <a:srgbClr val="4B4B4B"/>
                </a:solidFill>
                <a:latin typeface="Tele-GroteskFet" pitchFamily="2" charset="0"/>
              </a:rPr>
              <a:t> </a:t>
            </a:r>
            <a:r>
              <a:rPr lang="en-US" noProof="0" dirty="0"/>
              <a:t>or my email</a:t>
            </a:r>
            <a:endParaRPr lang="hr-HR" noProof="0" dirty="0"/>
          </a:p>
          <a:p>
            <a:pPr marL="174623" marR="0" lvl="0" indent="-174623" algn="l" defTabSz="882305" rtl="0" eaLnBrk="1" fontAlgn="auto" latinLnBrk="0" hangingPunct="1">
              <a:lnSpc>
                <a:spcPct val="100000"/>
              </a:lnSpc>
              <a:spcBef>
                <a:spcPts val="0"/>
              </a:spcBef>
              <a:spcAft>
                <a:spcPts val="0"/>
              </a:spcAft>
              <a:buClrTx/>
              <a:buSzTx/>
              <a:buFontTx/>
              <a:buNone/>
              <a:tabLst/>
              <a:defRPr/>
            </a:pPr>
            <a:endParaRPr lang="en-US" noProof="0" dirty="0"/>
          </a:p>
          <a:p>
            <a:pPr marL="174623" indent="-174623" defTabSz="882305"/>
            <a:r>
              <a:rPr lang="en-US" noProof="0" dirty="0"/>
              <a:t>Thank you.</a:t>
            </a:r>
          </a:p>
        </p:txBody>
      </p:sp>
    </p:spTree>
    <p:extLst>
      <p:ext uri="{BB962C8B-B14F-4D97-AF65-F5344CB8AC3E}">
        <p14:creationId xmlns:p14="http://schemas.microsoft.com/office/powerpoint/2010/main" val="21520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slideMaster" Target="../slideMasters/slideMaster2.xml"/><Relationship Id="rId11" Type="http://schemas.openxmlformats.org/officeDocument/2006/relationships/image" Target="../media/image4.emf"/><Relationship Id="rId5" Type="http://schemas.openxmlformats.org/officeDocument/2006/relationships/tags" Target="../tags/tag7.xml"/><Relationship Id="rId10" Type="http://schemas.openxmlformats.org/officeDocument/2006/relationships/image" Target="../media/image3.emf"/><Relationship Id="rId4" Type="http://schemas.openxmlformats.org/officeDocument/2006/relationships/tags" Target="../tags/tag6.xml"/><Relationship Id="rId9"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5.emf"/><Relationship Id="rId4" Type="http://schemas.openxmlformats.org/officeDocument/2006/relationships/oleObject" Target="../embeddings/oleObject5.bin"/><Relationship Id="rId9"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emf"/><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1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5.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6.v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9.vml"/><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0.vml"/><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1.vml"/><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2.vml"/><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3.vml"/><Relationship Id="rId5" Type="http://schemas.openxmlformats.org/officeDocument/2006/relationships/image" Target="../media/image15.emf"/><Relationship Id="rId4" Type="http://schemas.openxmlformats.org/officeDocument/2006/relationships/oleObject" Target="../embeddings/oleObject2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4.vml"/><Relationship Id="rId5" Type="http://schemas.openxmlformats.org/officeDocument/2006/relationships/image" Target="../media/image15.emf"/><Relationship Id="rId4" Type="http://schemas.openxmlformats.org/officeDocument/2006/relationships/oleObject" Target="../embeddings/oleObject24.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5.vml"/><Relationship Id="rId5" Type="http://schemas.openxmlformats.org/officeDocument/2006/relationships/image" Target="../media/image15.emf"/><Relationship Id="rId4" Type="http://schemas.openxmlformats.org/officeDocument/2006/relationships/oleObject" Target="../embeddings/oleObject25.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F6A1F0-90F4-4E2D-A9CA-FC81D9EE39F7}"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207068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F6A1F0-90F4-4E2D-A9CA-FC81D9EE39F7}"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429051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F6A1F0-90F4-4E2D-A9CA-FC81D9EE39F7}"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156297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magenta">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5153"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78" name="Picture 22" hidden="1"/>
          <p:cNvPicPr>
            <a:picLocks noChangeAspect="1" noChangeArrowheads="1"/>
          </p:cNvPicPr>
          <p:nvPr/>
        </p:nvPicPr>
        <p:blipFill>
          <a:blip r:embed="rId6"/>
          <a:srcRect/>
          <a:stretch>
            <a:fillRect/>
          </a:stretch>
        </p:blipFill>
        <p:spPr bwMode="black">
          <a:xfrm>
            <a:off x="1261" y="1682"/>
            <a:ext cx="2520" cy="1680"/>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black">
          <a:xfrm>
            <a:off x="326552" y="1371372"/>
            <a:ext cx="8496329" cy="2320683"/>
          </a:xfrm>
        </p:spPr>
        <p:txBody>
          <a:bodyPr/>
          <a:lstStyle>
            <a:lvl1pPr>
              <a:defRPr sz="4354" baseline="0" smtClean="0">
                <a:solidFill>
                  <a:schemeClr val="bg1"/>
                </a:solidFill>
                <a:latin typeface="TeleGrotesk Headline Ultra" pitchFamily="2" charset="0"/>
              </a:defRPr>
            </a:lvl1pPr>
          </a:lstStyle>
          <a:p>
            <a:r>
              <a:rPr lang="en-US" dirty="0" err="1"/>
              <a:t>Telegrotesk</a:t>
            </a:r>
            <a:r>
              <a:rPr lang="en-US" dirty="0"/>
              <a:t> Headline (Ultra)</a:t>
            </a:r>
            <a:br>
              <a:rPr lang="en-US" dirty="0"/>
            </a:br>
            <a:r>
              <a:rPr lang="en-US" sz="4354" dirty="0">
                <a:latin typeface="TeleGrotesk Headline" pitchFamily="2" charset="0"/>
              </a:rPr>
              <a:t>Maximum of 3 lines</a:t>
            </a:r>
            <a:br>
              <a:rPr lang="en-US" sz="4354" dirty="0">
                <a:latin typeface="TeleGrotesk Headline" pitchFamily="2" charset="0"/>
              </a:rPr>
            </a:br>
            <a:r>
              <a:rPr lang="en-US" sz="4354" dirty="0">
                <a:latin typeface="TeleGrotesk Headline" pitchFamily="2" charset="0"/>
              </a:rPr>
              <a:t>40 (48) 66 PT</a:t>
            </a:r>
            <a:endParaRPr lang="en-US" dirty="0"/>
          </a:p>
        </p:txBody>
      </p:sp>
      <p:sp>
        <p:nvSpPr>
          <p:cNvPr id="45059" name="Textplatzhalter 2"/>
          <p:cNvSpPr>
            <a:spLocks noGrp="1"/>
          </p:cNvSpPr>
          <p:nvPr>
            <p:ph type="subTitle" idx="1" hasCustomPrompt="1"/>
          </p:nvPr>
        </p:nvSpPr>
        <p:spPr bwMode="black">
          <a:xfrm>
            <a:off x="328321" y="4086375"/>
            <a:ext cx="8494560" cy="348357"/>
          </a:xfrm>
        </p:spPr>
        <p:txBody>
          <a:bodyPr wrap="square">
            <a:spAutoFit/>
          </a:bodyPr>
          <a:lstStyle>
            <a:lvl1pPr marL="0" marR="0" indent="0" algn="l" defTabSz="522637" rtl="0" eaLnBrk="1" fontAlgn="base" latinLnBrk="0" hangingPunct="1">
              <a:lnSpc>
                <a:spcPct val="104000"/>
              </a:lnSpc>
              <a:spcBef>
                <a:spcPts val="0"/>
              </a:spcBef>
              <a:spcAft>
                <a:spcPct val="0"/>
              </a:spcAft>
              <a:buClr>
                <a:schemeClr val="tx2"/>
              </a:buClr>
              <a:buSzTx/>
              <a:buFont typeface="Wingdings" pitchFamily="2" charset="2"/>
              <a:buNone/>
              <a:tabLst/>
              <a:defRPr sz="2177" baseline="0" smtClean="0">
                <a:solidFill>
                  <a:schemeClr val="bg1"/>
                </a:solidFill>
                <a:latin typeface="Tele-GroteskNor" pitchFamily="2" charset="0"/>
              </a:defRPr>
            </a:lvl1pPr>
          </a:lstStyle>
          <a:p>
            <a:r>
              <a:rPr lang="en-US"/>
              <a:t>Sub-heading: TeleGrotesk Normal, 24 pt</a:t>
            </a:r>
            <a:endParaRPr lang="en-US" dirty="0"/>
          </a:p>
        </p:txBody>
      </p:sp>
      <p:pic>
        <p:nvPicPr>
          <p:cNvPr id="7" name="Picture 22" hidden="1"/>
          <p:cNvPicPr>
            <a:picLocks noChangeAspect="1" noChangeArrowheads="1"/>
          </p:cNvPicPr>
          <p:nvPr/>
        </p:nvPicPr>
        <p:blipFill>
          <a:blip r:embed="rId6"/>
          <a:srcRect/>
          <a:stretch>
            <a:fillRect/>
          </a:stretch>
        </p:blipFill>
        <p:spPr bwMode="black">
          <a:xfrm>
            <a:off x="1261" y="1682"/>
            <a:ext cx="2520" cy="1680"/>
          </a:xfrm>
          <a:prstGeom prst="rect">
            <a:avLst/>
          </a:prstGeom>
          <a:noFill/>
          <a:ln w="9525">
            <a:noFill/>
            <a:miter lim="800000"/>
            <a:headEnd/>
            <a:tailEnd/>
          </a:ln>
          <a:effectLst/>
        </p:spPr>
      </p:pic>
      <p:pic>
        <p:nvPicPr>
          <p:cNvPr id="10" name="Picture 22" hidden="1"/>
          <p:cNvPicPr>
            <a:picLocks noChangeAspect="1" noChangeArrowheads="1"/>
          </p:cNvPicPr>
          <p:nvPr userDrawn="1"/>
        </p:nvPicPr>
        <p:blipFill>
          <a:blip r:embed="rId6"/>
          <a:srcRect/>
          <a:stretch>
            <a:fillRect/>
          </a:stretch>
        </p:blipFill>
        <p:spPr bwMode="black">
          <a:xfrm>
            <a:off x="1261" y="1682"/>
            <a:ext cx="2520" cy="1680"/>
          </a:xfrm>
          <a:prstGeom prst="rect">
            <a:avLst/>
          </a:prstGeom>
          <a:noFill/>
          <a:ln w="9525">
            <a:noFill/>
            <a:miter lim="800000"/>
            <a:headEnd/>
            <a:tailEnd/>
          </a:ln>
          <a:effectLst/>
        </p:spPr>
      </p:pic>
      <p:pic>
        <p:nvPicPr>
          <p:cNvPr id="32" name="Grafik 31" descr="T_Logo_3c_Slogan_p_INT.emf"/>
          <p:cNvPicPr>
            <a:picLocks noChangeAspect="1"/>
          </p:cNvPicPr>
          <p:nvPr userDrawn="1"/>
        </p:nvPicPr>
        <p:blipFill>
          <a:blip r:embed="rId7"/>
          <a:srcRect r="64979"/>
          <a:stretch>
            <a:fillRect/>
          </a:stretch>
        </p:blipFill>
        <p:spPr bwMode="black">
          <a:xfrm>
            <a:off x="326552" y="6056888"/>
            <a:ext cx="1110723" cy="473449"/>
          </a:xfrm>
          <a:prstGeom prst="rect">
            <a:avLst/>
          </a:prstGeom>
        </p:spPr>
      </p:pic>
      <p:pic>
        <p:nvPicPr>
          <p:cNvPr id="33" name="Grafik 32" descr="T_Logo_3c_Slogan_p_INT.emf"/>
          <p:cNvPicPr>
            <a:picLocks noChangeAspect="1"/>
          </p:cNvPicPr>
          <p:nvPr userDrawn="1"/>
        </p:nvPicPr>
        <p:blipFill>
          <a:blip r:embed="rId7"/>
          <a:srcRect l="43101"/>
          <a:stretch>
            <a:fillRect/>
          </a:stretch>
        </p:blipFill>
        <p:spPr bwMode="black">
          <a:xfrm>
            <a:off x="7015416" y="6056888"/>
            <a:ext cx="1804587" cy="473449"/>
          </a:xfrm>
          <a:prstGeom prst="rect">
            <a:avLst/>
          </a:prstGeom>
        </p:spPr>
      </p:pic>
    </p:spTree>
    <p:extLst>
      <p:ext uri="{BB962C8B-B14F-4D97-AF65-F5344CB8AC3E}">
        <p14:creationId xmlns:p14="http://schemas.microsoft.com/office/powerpoint/2010/main" val="185398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with shaded boxes">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6177" name="think-cell Slide" r:id="rId4" imgW="360" imgH="360" progId="">
                  <p:embed/>
                </p:oleObj>
              </mc:Choice>
              <mc:Fallback>
                <p:oleObj name="think-cell Slide" r:id="rId4" imgW="360" imgH="360" progId="">
                  <p:embed/>
                  <p:pic>
                    <p:nvPicPr>
                      <p:cNvPr id="11"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el 3"/>
          <p:cNvSpPr>
            <a:spLocks/>
          </p:cNvSpPr>
          <p:nvPr userDrawn="1"/>
        </p:nvSpPr>
        <p:spPr bwMode="invGray">
          <a:xfrm>
            <a:off x="326552" y="3229352"/>
            <a:ext cx="8490241" cy="2354087"/>
          </a:xfrm>
          <a:prstGeom prst="rect">
            <a:avLst/>
          </a:prstGeom>
          <a:solidFill>
            <a:srgbClr val="E20074">
              <a:alpha val="70000"/>
            </a:srgbClr>
          </a:solidFill>
          <a:ln w="9525">
            <a:noFill/>
            <a:miter lim="800000"/>
            <a:headEnd/>
            <a:tailEnd/>
          </a:ln>
        </p:spPr>
        <p:txBody>
          <a:bodyPr lIns="130607" tIns="65303" rIns="130607" bIns="65303"/>
          <a:lstStyle/>
          <a:p>
            <a:pPr defTabSz="522671" fontAlgn="base">
              <a:lnSpc>
                <a:spcPts val="3628"/>
              </a:lnSpc>
              <a:spcBef>
                <a:spcPct val="0"/>
              </a:spcBef>
              <a:spcAft>
                <a:spcPct val="0"/>
              </a:spcAft>
            </a:pPr>
            <a:endParaRPr lang="en-US" sz="3628" dirty="0">
              <a:solidFill>
                <a:srgbClr val="E20074"/>
              </a:solidFill>
              <a:latin typeface="TeleGrotesk Headline Ultra" pitchFamily="2" charset="0"/>
              <a:cs typeface="Arial Unicode MS" panose="020B0604020202020204" pitchFamily="34" charset="-128"/>
            </a:endParaRPr>
          </a:p>
        </p:txBody>
      </p:sp>
      <p:sp>
        <p:nvSpPr>
          <p:cNvPr id="13" name="Titel 3"/>
          <p:cNvSpPr>
            <a:spLocks/>
          </p:cNvSpPr>
          <p:nvPr userDrawn="1"/>
        </p:nvSpPr>
        <p:spPr bwMode="invGray">
          <a:xfrm>
            <a:off x="326552" y="2058731"/>
            <a:ext cx="8195140" cy="3524708"/>
          </a:xfrm>
          <a:prstGeom prst="rect">
            <a:avLst/>
          </a:prstGeom>
          <a:solidFill>
            <a:srgbClr val="E20074">
              <a:alpha val="70000"/>
            </a:srgbClr>
          </a:solidFill>
          <a:ln w="9525">
            <a:noFill/>
            <a:miter lim="800000"/>
            <a:headEnd/>
            <a:tailEnd/>
          </a:ln>
        </p:spPr>
        <p:txBody>
          <a:bodyPr lIns="130607" tIns="65303" rIns="130607" bIns="65303"/>
          <a:lstStyle/>
          <a:p>
            <a:pPr defTabSz="522671" fontAlgn="base">
              <a:lnSpc>
                <a:spcPts val="3628"/>
              </a:lnSpc>
              <a:spcBef>
                <a:spcPct val="0"/>
              </a:spcBef>
              <a:spcAft>
                <a:spcPct val="0"/>
              </a:spcAft>
            </a:pPr>
            <a:endParaRPr lang="en-US" sz="3628" noProof="0" dirty="0">
              <a:solidFill>
                <a:srgbClr val="E20074"/>
              </a:solidFill>
              <a:latin typeface="TeleGrotesk Headline Ultra" pitchFamily="2" charset="0"/>
              <a:cs typeface="Arial Unicode MS" panose="020B0604020202020204" pitchFamily="34" charset="-128"/>
            </a:endParaRPr>
          </a:p>
        </p:txBody>
      </p:sp>
      <p:pic>
        <p:nvPicPr>
          <p:cNvPr id="45078" name="Picture 22" hidden="1"/>
          <p:cNvPicPr>
            <a:picLocks noChangeAspect="1" noChangeArrowheads="1"/>
          </p:cNvPicPr>
          <p:nvPr userDrawn="1"/>
        </p:nvPicPr>
        <p:blipFill>
          <a:blip r:embed="rId6"/>
          <a:srcRect/>
          <a:stretch>
            <a:fillRect/>
          </a:stretch>
        </p:blipFill>
        <p:spPr bwMode="black">
          <a:xfrm>
            <a:off x="1261" y="1681"/>
            <a:ext cx="2520" cy="1680"/>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ltGray">
          <a:xfrm>
            <a:off x="326551" y="2386505"/>
            <a:ext cx="7889164" cy="3196934"/>
          </a:xfrm>
          <a:solidFill>
            <a:schemeClr val="tx2"/>
          </a:solidFill>
        </p:spPr>
        <p:txBody>
          <a:bodyPr lIns="144000">
            <a:noAutofit/>
          </a:bodyPr>
          <a:lstStyle>
            <a:lvl1pPr>
              <a:defRPr sz="4354" smtClean="0">
                <a:solidFill>
                  <a:schemeClr val="bg1"/>
                </a:solidFill>
                <a:latin typeface="+mj-lt"/>
              </a:defRPr>
            </a:lvl1pPr>
          </a:lstStyle>
          <a:p>
            <a:r>
              <a:rPr lang="en-US" dirty="0" err="1"/>
              <a:t>Telegrotesk</a:t>
            </a:r>
            <a:r>
              <a:rPr lang="en-US" dirty="0"/>
              <a:t> Headline (Ultra)</a:t>
            </a:r>
            <a:br>
              <a:rPr lang="en-US" dirty="0"/>
            </a:br>
            <a:r>
              <a:rPr kumimoji="0" lang="en-US" sz="4354"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4354"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br>
            <a:r>
              <a:rPr kumimoji="0" lang="en-US" sz="4354"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40 (48) 60 pt </a:t>
            </a:r>
            <a:endParaRPr lang="en-US" dirty="0"/>
          </a:p>
        </p:txBody>
      </p:sp>
      <p:sp>
        <p:nvSpPr>
          <p:cNvPr id="45059" name="Textplatzhalter 2"/>
          <p:cNvSpPr>
            <a:spLocks noGrp="1"/>
          </p:cNvSpPr>
          <p:nvPr>
            <p:ph type="subTitle" idx="1" hasCustomPrompt="1"/>
          </p:nvPr>
        </p:nvSpPr>
        <p:spPr bwMode="white">
          <a:xfrm>
            <a:off x="326552" y="4848776"/>
            <a:ext cx="7641072" cy="348357"/>
          </a:xfrm>
        </p:spPr>
        <p:txBody>
          <a:bodyPr wrap="square" lIns="144000">
            <a:spAutoFit/>
          </a:bodyPr>
          <a:lstStyle>
            <a:lvl1pPr>
              <a:spcBef>
                <a:spcPts val="0"/>
              </a:spcBef>
              <a:defRPr sz="2177" smtClean="0">
                <a:solidFill>
                  <a:schemeClr val="bg1"/>
                </a:solidFill>
                <a:latin typeface="Tele-GroteskNor" pitchFamily="2" charset="0"/>
              </a:defRPr>
            </a:lvl1pPr>
          </a:lstStyle>
          <a:p>
            <a:r>
              <a:rPr lang="en-US"/>
              <a:t>Sub-heading: TeleGrotesk Normal, 24 pt</a:t>
            </a:r>
            <a:endParaRPr lang="en-US" dirty="0"/>
          </a:p>
        </p:txBody>
      </p:sp>
      <p:pic>
        <p:nvPicPr>
          <p:cNvPr id="32" name="Grafik 31" descr="T_Logo_3c_Slogan_p_INT.emf"/>
          <p:cNvPicPr>
            <a:picLocks noChangeAspect="1"/>
          </p:cNvPicPr>
          <p:nvPr userDrawn="1"/>
        </p:nvPicPr>
        <p:blipFill>
          <a:blip r:embed="rId7"/>
          <a:srcRect r="64605"/>
          <a:stretch>
            <a:fillRect/>
          </a:stretch>
        </p:blipFill>
        <p:spPr>
          <a:xfrm>
            <a:off x="326551" y="6056888"/>
            <a:ext cx="1122585" cy="473449"/>
          </a:xfrm>
          <a:prstGeom prst="rect">
            <a:avLst/>
          </a:prstGeom>
        </p:spPr>
      </p:pic>
      <p:pic>
        <p:nvPicPr>
          <p:cNvPr id="33" name="Grafik 32" descr="T_Logo_3c_Slogan_p_INT.emf"/>
          <p:cNvPicPr>
            <a:picLocks noChangeAspect="1"/>
          </p:cNvPicPr>
          <p:nvPr userDrawn="1"/>
        </p:nvPicPr>
        <p:blipFill>
          <a:blip r:embed="rId7"/>
          <a:srcRect l="42246"/>
          <a:stretch>
            <a:fillRect/>
          </a:stretch>
        </p:blipFill>
        <p:spPr>
          <a:xfrm>
            <a:off x="6988270" y="6056888"/>
            <a:ext cx="1831733" cy="473449"/>
          </a:xfrm>
          <a:prstGeom prst="rect">
            <a:avLst/>
          </a:prstGeom>
        </p:spPr>
      </p:pic>
    </p:spTree>
    <p:extLst>
      <p:ext uri="{BB962C8B-B14F-4D97-AF65-F5344CB8AC3E}">
        <p14:creationId xmlns:p14="http://schemas.microsoft.com/office/powerpoint/2010/main" val="78362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full-page image">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258" y="1682"/>
          <a:ext cx="1259" cy="1680"/>
        </p:xfrm>
        <a:graphic>
          <a:graphicData uri="http://schemas.openxmlformats.org/presentationml/2006/ole">
            <mc:AlternateContent xmlns:mc="http://schemas.openxmlformats.org/markup-compatibility/2006">
              <mc:Choice xmlns:v="urn:schemas-microsoft-com:vml" Requires="v">
                <p:oleObj spid="_x0000_s7201" name="think-cell Slide" r:id="rId7" imgW="360" imgH="360" progId="">
                  <p:embed/>
                </p:oleObj>
              </mc:Choice>
              <mc:Fallback>
                <p:oleObj name="think-cell Slide" r:id="rId7" imgW="360" imgH="360" progId="">
                  <p:embed/>
                  <p:pic>
                    <p:nvPicPr>
                      <p:cNvPr id="11" name="Objekt 10"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 y="1682"/>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 name="Picture 6"/>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9660" r="1307"/>
          <a:stretch/>
        </p:blipFill>
        <p:spPr bwMode="auto">
          <a:xfrm>
            <a:off x="0" y="0"/>
            <a:ext cx="9143433" cy="6856854"/>
          </a:xfrm>
          <a:prstGeom prst="rect">
            <a:avLst/>
          </a:prstGeom>
          <a:noFill/>
        </p:spPr>
      </p:pic>
      <p:grpSp>
        <p:nvGrpSpPr>
          <p:cNvPr id="2" name="Group 19"/>
          <p:cNvGrpSpPr>
            <a:grpSpLocks/>
          </p:cNvGrpSpPr>
          <p:nvPr/>
        </p:nvGrpSpPr>
        <p:grpSpPr bwMode="gray">
          <a:xfrm>
            <a:off x="327897" y="3121551"/>
            <a:ext cx="8495361" cy="3412199"/>
            <a:chOff x="251" y="1858"/>
            <a:chExt cx="5282" cy="2031"/>
          </a:xfrm>
        </p:grpSpPr>
        <p:sp>
          <p:nvSpPr>
            <p:cNvPr id="15" name="Titel 3"/>
            <p:cNvSpPr>
              <a:spLocks/>
            </p:cNvSpPr>
            <p:nvPr>
              <p:custDataLst>
                <p:tags r:id="rId3"/>
              </p:custDataLst>
            </p:nvPr>
          </p:nvSpPr>
          <p:spPr bwMode="gray">
            <a:xfrm>
              <a:off x="251" y="2527"/>
              <a:ext cx="5282" cy="1362"/>
            </a:xfrm>
            <a:prstGeom prst="rect">
              <a:avLst/>
            </a:prstGeom>
            <a:solidFill>
              <a:srgbClr val="E20074">
                <a:alpha val="70000"/>
              </a:srgbClr>
            </a:solidFill>
            <a:ln w="9525">
              <a:noFill/>
              <a:miter lim="800000"/>
              <a:headEnd/>
              <a:tailEnd/>
            </a:ln>
          </p:spPr>
          <p:txBody>
            <a:bodyPr lIns="144000" tIns="72000" rIns="144000" bIns="72000"/>
            <a:lstStyle/>
            <a:p>
              <a:pPr defTabSz="522637" fontAlgn="base">
                <a:lnSpc>
                  <a:spcPts val="3627"/>
                </a:lnSpc>
                <a:spcBef>
                  <a:spcPct val="0"/>
                </a:spcBef>
                <a:spcAft>
                  <a:spcPct val="0"/>
                </a:spcAft>
              </a:pPr>
              <a:endParaRPr lang="en-US" sz="3628" dirty="0">
                <a:solidFill>
                  <a:srgbClr val="E20074"/>
                </a:solidFill>
                <a:latin typeface="TeleGrotesk Headline Ultra" pitchFamily="2" charset="0"/>
                <a:cs typeface="Arial Unicode MS" pitchFamily="34" charset="-128"/>
              </a:endParaRPr>
            </a:p>
          </p:txBody>
        </p:sp>
        <p:sp>
          <p:nvSpPr>
            <p:cNvPr id="16" name="Titel 3"/>
            <p:cNvSpPr>
              <a:spLocks/>
            </p:cNvSpPr>
            <p:nvPr>
              <p:custDataLst>
                <p:tags r:id="rId4"/>
              </p:custDataLst>
            </p:nvPr>
          </p:nvSpPr>
          <p:spPr bwMode="gray">
            <a:xfrm>
              <a:off x="251" y="1858"/>
              <a:ext cx="4817" cy="2031"/>
            </a:xfrm>
            <a:prstGeom prst="rect">
              <a:avLst/>
            </a:prstGeom>
            <a:solidFill>
              <a:srgbClr val="E20074">
                <a:alpha val="70000"/>
              </a:srgbClr>
            </a:solidFill>
            <a:ln w="9525">
              <a:noFill/>
              <a:miter lim="800000"/>
              <a:headEnd/>
              <a:tailEnd/>
            </a:ln>
          </p:spPr>
          <p:txBody>
            <a:bodyPr lIns="144000" tIns="72000" rIns="144000" bIns="72000"/>
            <a:lstStyle/>
            <a:p>
              <a:pPr defTabSz="522637" fontAlgn="base">
                <a:lnSpc>
                  <a:spcPts val="3627"/>
                </a:lnSpc>
                <a:spcBef>
                  <a:spcPct val="0"/>
                </a:spcBef>
                <a:spcAft>
                  <a:spcPct val="0"/>
                </a:spcAft>
              </a:pPr>
              <a:endParaRPr lang="en-US" sz="3628" dirty="0">
                <a:solidFill>
                  <a:srgbClr val="E20074"/>
                </a:solidFill>
                <a:latin typeface="TeleGrotesk Headline Ultra" pitchFamily="2" charset="0"/>
                <a:cs typeface="Arial Unicode MS" pitchFamily="34" charset="-128"/>
              </a:endParaRPr>
            </a:p>
          </p:txBody>
        </p:sp>
        <p:sp>
          <p:nvSpPr>
            <p:cNvPr id="17" name="Rectangle 4"/>
            <p:cNvSpPr>
              <a:spLocks noChangeArrowheads="1"/>
            </p:cNvSpPr>
            <p:nvPr>
              <p:custDataLst>
                <p:tags r:id="rId5"/>
              </p:custDataLst>
            </p:nvPr>
          </p:nvSpPr>
          <p:spPr bwMode="gray">
            <a:xfrm>
              <a:off x="251" y="2017"/>
              <a:ext cx="4502" cy="1872"/>
            </a:xfrm>
            <a:prstGeom prst="rect">
              <a:avLst/>
            </a:prstGeom>
            <a:solidFill>
              <a:schemeClr val="tx2"/>
            </a:solidFill>
            <a:ln w="9525">
              <a:noFill/>
              <a:miter lim="800000"/>
              <a:headEnd/>
              <a:tailEnd/>
            </a:ln>
          </p:spPr>
          <p:txBody>
            <a:bodyPr lIns="144000" tIns="72000" rIns="144000" bIns="72000" anchor="ctr"/>
            <a:lstStyle/>
            <a:p>
              <a:pPr defTabSz="414654" fontAlgn="base">
                <a:lnSpc>
                  <a:spcPts val="1632"/>
                </a:lnSpc>
                <a:spcBef>
                  <a:spcPct val="50000"/>
                </a:spcBef>
                <a:spcAft>
                  <a:spcPct val="0"/>
                </a:spcAft>
                <a:buClr>
                  <a:srgbClr val="E20074"/>
                </a:buClr>
                <a:buSzPct val="75000"/>
                <a:buFont typeface="Wingdings" pitchFamily="2" charset="2"/>
                <a:buChar char="§"/>
              </a:pPr>
              <a:endParaRPr lang="en-US" sz="1633" dirty="0">
                <a:solidFill>
                  <a:srgbClr val="000000"/>
                </a:solidFill>
                <a:ea typeface="Arial Unicode MS" panose="020B0604020202020204" pitchFamily="34" charset="-128"/>
                <a:cs typeface="Arial Unicode MS" pitchFamily="34" charset="-128"/>
              </a:endParaRPr>
            </a:p>
          </p:txBody>
        </p:sp>
      </p:grpSp>
      <p:pic>
        <p:nvPicPr>
          <p:cNvPr id="45078" name="Picture 22" hidden="1"/>
          <p:cNvPicPr>
            <a:picLocks noChangeAspect="1" noChangeArrowheads="1"/>
          </p:cNvPicPr>
          <p:nvPr/>
        </p:nvPicPr>
        <p:blipFill>
          <a:blip r:embed="rId10"/>
          <a:srcRect/>
          <a:stretch>
            <a:fillRect/>
          </a:stretch>
        </p:blipFill>
        <p:spPr bwMode="black">
          <a:xfrm>
            <a:off x="1261" y="1682"/>
            <a:ext cx="2520" cy="1680"/>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gray">
          <a:xfrm>
            <a:off x="328320" y="3386998"/>
            <a:ext cx="7239314" cy="1507336"/>
          </a:xfrm>
          <a:noFill/>
        </p:spPr>
        <p:txBody>
          <a:bodyPr wrap="square" lIns="143990">
            <a:spAutoFit/>
          </a:bodyPr>
          <a:lstStyle>
            <a:lvl1pPr>
              <a:defRPr sz="3628" smtClean="0">
                <a:solidFill>
                  <a:schemeClr val="bg1"/>
                </a:solidFill>
                <a:latin typeface="TeleGrotesk Headline Ultra" pitchFamily="2" charset="0"/>
              </a:defRPr>
            </a:lvl1pPr>
          </a:lstStyle>
          <a:p>
            <a:r>
              <a:rPr lang="en-US"/>
              <a:t>TeleGrotesk Headline (Ultra)</a:t>
            </a:r>
            <a:br>
              <a:rPr lang="en-US"/>
            </a:br>
            <a:r>
              <a:rPr kumimoji="0" lang="en-US" sz="362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362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362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 (40) 48 pt</a:t>
            </a:r>
            <a:endParaRPr lang="en-US" dirty="0"/>
          </a:p>
        </p:txBody>
      </p:sp>
      <p:sp>
        <p:nvSpPr>
          <p:cNvPr id="45059" name="Textplatzhalter 2"/>
          <p:cNvSpPr>
            <a:spLocks noGrp="1"/>
          </p:cNvSpPr>
          <p:nvPr>
            <p:ph type="subTitle" idx="1" hasCustomPrompt="1"/>
          </p:nvPr>
        </p:nvSpPr>
        <p:spPr bwMode="gray">
          <a:xfrm>
            <a:off x="328320" y="5177782"/>
            <a:ext cx="7239314" cy="348357"/>
          </a:xfrm>
        </p:spPr>
        <p:txBody>
          <a:bodyPr wrap="square" lIns="143990">
            <a:spAutoFit/>
          </a:bodyPr>
          <a:lstStyle>
            <a:lvl1pPr>
              <a:spcBef>
                <a:spcPts val="0"/>
              </a:spcBef>
              <a:defRPr sz="2177" smtClean="0">
                <a:solidFill>
                  <a:schemeClr val="bg1"/>
                </a:solidFill>
                <a:latin typeface="Tele-GroteskNor" pitchFamily="2" charset="0"/>
              </a:defRPr>
            </a:lvl1pPr>
          </a:lstStyle>
          <a:p>
            <a:r>
              <a:rPr lang="en-US"/>
              <a:t>Sub-heading: TeleGrotesk Normal, 24 pt</a:t>
            </a:r>
            <a:endParaRPr lang="en-US" dirty="0"/>
          </a:p>
        </p:txBody>
      </p:sp>
      <p:pic>
        <p:nvPicPr>
          <p:cNvPr id="23" name="Picture 22" hidden="1"/>
          <p:cNvPicPr>
            <a:picLocks noChangeAspect="1" noChangeArrowheads="1"/>
          </p:cNvPicPr>
          <p:nvPr/>
        </p:nvPicPr>
        <p:blipFill>
          <a:blip r:embed="rId10"/>
          <a:srcRect/>
          <a:stretch>
            <a:fillRect/>
          </a:stretch>
        </p:blipFill>
        <p:spPr bwMode="black">
          <a:xfrm>
            <a:off x="1261" y="1682"/>
            <a:ext cx="2520" cy="1680"/>
          </a:xfrm>
          <a:prstGeom prst="rect">
            <a:avLst/>
          </a:prstGeom>
          <a:noFill/>
          <a:ln w="9525">
            <a:noFill/>
            <a:miter lim="800000"/>
            <a:headEnd/>
            <a:tailEnd/>
          </a:ln>
          <a:effectLst/>
        </p:spPr>
      </p:pic>
      <p:pic>
        <p:nvPicPr>
          <p:cNvPr id="31" name="Picture 22" hidden="1"/>
          <p:cNvPicPr>
            <a:picLocks noChangeAspect="1" noChangeArrowheads="1"/>
          </p:cNvPicPr>
          <p:nvPr userDrawn="1"/>
        </p:nvPicPr>
        <p:blipFill>
          <a:blip r:embed="rId10"/>
          <a:srcRect/>
          <a:stretch>
            <a:fillRect/>
          </a:stretch>
        </p:blipFill>
        <p:spPr bwMode="black">
          <a:xfrm>
            <a:off x="1261" y="1682"/>
            <a:ext cx="2520" cy="1680"/>
          </a:xfrm>
          <a:prstGeom prst="rect">
            <a:avLst/>
          </a:prstGeom>
          <a:noFill/>
          <a:ln w="9525">
            <a:noFill/>
            <a:miter lim="800000"/>
            <a:headEnd/>
            <a:tailEnd/>
          </a:ln>
          <a:effectLst/>
        </p:spPr>
      </p:pic>
      <p:pic>
        <p:nvPicPr>
          <p:cNvPr id="38" name="Grafik 37" descr="T_Logo_3c_Slogan_p_INT.emf"/>
          <p:cNvPicPr>
            <a:picLocks noChangeAspect="1"/>
          </p:cNvPicPr>
          <p:nvPr userDrawn="1"/>
        </p:nvPicPr>
        <p:blipFill>
          <a:blip r:embed="rId11"/>
          <a:srcRect r="64979"/>
          <a:stretch>
            <a:fillRect/>
          </a:stretch>
        </p:blipFill>
        <p:spPr>
          <a:xfrm>
            <a:off x="489667" y="5896921"/>
            <a:ext cx="1110723" cy="473449"/>
          </a:xfrm>
          <a:prstGeom prst="rect">
            <a:avLst/>
          </a:prstGeom>
        </p:spPr>
      </p:pic>
      <p:pic>
        <p:nvPicPr>
          <p:cNvPr id="39" name="Grafik 38" descr="T_Logo_3c_Slogan_p_INT.emf"/>
          <p:cNvPicPr>
            <a:picLocks noChangeAspect="1"/>
          </p:cNvPicPr>
          <p:nvPr userDrawn="1"/>
        </p:nvPicPr>
        <p:blipFill>
          <a:blip r:embed="rId11"/>
          <a:srcRect l="43101"/>
          <a:stretch>
            <a:fillRect/>
          </a:stretch>
        </p:blipFill>
        <p:spPr>
          <a:xfrm>
            <a:off x="6845496" y="5896921"/>
            <a:ext cx="1804587" cy="473449"/>
          </a:xfrm>
          <a:prstGeom prst="rect">
            <a:avLst/>
          </a:prstGeom>
        </p:spPr>
      </p:pic>
    </p:spTree>
    <p:extLst>
      <p:ext uri="{BB962C8B-B14F-4D97-AF65-F5344CB8AC3E}">
        <p14:creationId xmlns:p14="http://schemas.microsoft.com/office/powerpoint/2010/main" val="12360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userDrawn="1">
            <p:custDataLst>
              <p:tags r:id="rId2"/>
            </p:custDataLst>
          </p:nvPr>
        </p:nvGraphicFramePr>
        <p:xfrm>
          <a:off x="1258" y="1682"/>
          <a:ext cx="1259" cy="1680"/>
        </p:xfrm>
        <a:graphic>
          <a:graphicData uri="http://schemas.openxmlformats.org/presentationml/2006/ole">
            <mc:AlternateContent xmlns:mc="http://schemas.openxmlformats.org/markup-compatibility/2006">
              <mc:Choice xmlns:v="urn:schemas-microsoft-com:vml" Requires="v">
                <p:oleObj spid="_x0000_s8225" name="think-cell Slide" r:id="rId4" imgW="360" imgH="360" progId="">
                  <p:embed/>
                </p:oleObj>
              </mc:Choice>
              <mc:Fallback>
                <p:oleObj name="think-cell Slide" r:id="rId4" imgW="360" imgH="360" progId="">
                  <p:embed/>
                  <p:pic>
                    <p:nvPicPr>
                      <p:cNvPr id="11"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2"/>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19"/>
          <p:cNvPicPr preferRelativeResize="0">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2" b="38889"/>
          <a:stretch/>
        </p:blipFill>
        <p:spPr bwMode="gray">
          <a:xfrm>
            <a:off x="326551" y="326518"/>
            <a:ext cx="8490331" cy="3462487"/>
          </a:xfrm>
          <a:prstGeom prst="rect">
            <a:avLst/>
          </a:prstGeom>
          <a:noFill/>
        </p:spPr>
      </p:pic>
      <p:pic>
        <p:nvPicPr>
          <p:cNvPr id="10" name="Picture 27" descr="magenta_flaeche_70"/>
          <p:cNvPicPr>
            <a:picLocks noChangeArrowheads="1"/>
          </p:cNvPicPr>
          <p:nvPr userDrawn="1"/>
        </p:nvPicPr>
        <p:blipFill>
          <a:blip r:embed="rId7" cstate="print"/>
          <a:srcRect r="11" b="-468"/>
          <a:stretch>
            <a:fillRect/>
          </a:stretch>
        </p:blipFill>
        <p:spPr bwMode="gray">
          <a:xfrm>
            <a:off x="326551" y="3319796"/>
            <a:ext cx="8490331" cy="485538"/>
          </a:xfrm>
          <a:prstGeom prst="rect">
            <a:avLst/>
          </a:prstGeom>
          <a:noFill/>
        </p:spPr>
      </p:pic>
      <p:pic>
        <p:nvPicPr>
          <p:cNvPr id="45078" name="Picture 22" hidden="1"/>
          <p:cNvPicPr>
            <a:picLocks noChangeAspect="1" noChangeArrowheads="1"/>
          </p:cNvPicPr>
          <p:nvPr userDrawn="1"/>
        </p:nvPicPr>
        <p:blipFill>
          <a:blip r:embed="rId8"/>
          <a:srcRect/>
          <a:stretch>
            <a:fillRect/>
          </a:stretch>
        </p:blipFill>
        <p:spPr bwMode="black">
          <a:xfrm>
            <a:off x="1261" y="1682"/>
            <a:ext cx="2520" cy="1680"/>
          </a:xfrm>
          <a:prstGeom prst="rect">
            <a:avLst/>
          </a:prstGeom>
          <a:noFill/>
          <a:ln w="9525">
            <a:noFill/>
            <a:miter lim="800000"/>
            <a:headEnd/>
            <a:tailEnd/>
          </a:ln>
          <a:effectLst/>
        </p:spPr>
      </p:pic>
      <p:sp>
        <p:nvSpPr>
          <p:cNvPr id="45058" name="Titelplatzhalter 1"/>
          <p:cNvSpPr>
            <a:spLocks noGrp="1"/>
          </p:cNvSpPr>
          <p:nvPr userDrawn="1">
            <p:ph type="ctrTitle" hasCustomPrompt="1"/>
          </p:nvPr>
        </p:nvSpPr>
        <p:spPr bwMode="gray">
          <a:xfrm>
            <a:off x="326551" y="3644048"/>
            <a:ext cx="8490331" cy="1939391"/>
          </a:xfrm>
          <a:solidFill>
            <a:schemeClr val="tx2"/>
          </a:solidFill>
        </p:spPr>
        <p:txBody>
          <a:bodyPr lIns="143990">
            <a:noAutofit/>
          </a:bodyPr>
          <a:lstStyle>
            <a:lvl1pPr>
              <a:defRPr sz="3628" smtClean="0">
                <a:solidFill>
                  <a:schemeClr val="bg1"/>
                </a:solidFill>
                <a:latin typeface="TeleGrotesk Headline Ultra" pitchFamily="2" charset="0"/>
              </a:defRPr>
            </a:lvl1pPr>
          </a:lstStyle>
          <a:p>
            <a:r>
              <a:rPr lang="en-US"/>
              <a:t>TeleGrotesk Headline (Ultra)</a:t>
            </a:r>
            <a:br>
              <a:rPr lang="en-US"/>
            </a:br>
            <a:r>
              <a:rPr kumimoji="0" lang="en-US" sz="362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Maximum of 2 lines, (40) 48 PT</a:t>
            </a:r>
            <a:endParaRPr lang="en-US" dirty="0"/>
          </a:p>
        </p:txBody>
      </p:sp>
      <p:sp>
        <p:nvSpPr>
          <p:cNvPr id="45059" name="Textplatzhalter 2"/>
          <p:cNvSpPr>
            <a:spLocks noGrp="1"/>
          </p:cNvSpPr>
          <p:nvPr userDrawn="1">
            <p:ph type="subTitle" idx="1" hasCustomPrompt="1"/>
          </p:nvPr>
        </p:nvSpPr>
        <p:spPr bwMode="gray">
          <a:xfrm>
            <a:off x="326552" y="4848737"/>
            <a:ext cx="8496329" cy="348357"/>
          </a:xfrm>
        </p:spPr>
        <p:txBody>
          <a:bodyPr wrap="square" lIns="143990">
            <a:spAutoFit/>
          </a:bodyPr>
          <a:lstStyle>
            <a:lvl1pPr marL="0" marR="0" indent="0" algn="l" defTabSz="522637" rtl="0" eaLnBrk="1" fontAlgn="base" latinLnBrk="0" hangingPunct="1">
              <a:lnSpc>
                <a:spcPct val="104000"/>
              </a:lnSpc>
              <a:spcBef>
                <a:spcPts val="0"/>
              </a:spcBef>
              <a:spcAft>
                <a:spcPct val="0"/>
              </a:spcAft>
              <a:buClr>
                <a:schemeClr val="tx2"/>
              </a:buClr>
              <a:buSzTx/>
              <a:buFont typeface="Wingdings" pitchFamily="2" charset="2"/>
              <a:buNone/>
              <a:tabLst/>
              <a:defRPr sz="2177" smtClean="0">
                <a:solidFill>
                  <a:schemeClr val="bg1"/>
                </a:solidFill>
                <a:latin typeface="Tele-GroteskNor" pitchFamily="2" charset="0"/>
              </a:defRPr>
            </a:lvl1pPr>
          </a:lstStyle>
          <a:p>
            <a:r>
              <a:rPr lang="en-US"/>
              <a:t>Sub-heading: TeleGrotesk Normal, 24 pt</a:t>
            </a:r>
            <a:endParaRPr lang="en-US" dirty="0"/>
          </a:p>
        </p:txBody>
      </p:sp>
      <p:pic>
        <p:nvPicPr>
          <p:cNvPr id="34" name="Grafik 33" descr="T_Logo_3c_Slogan_p_INT.emf"/>
          <p:cNvPicPr>
            <a:picLocks noChangeAspect="1"/>
          </p:cNvPicPr>
          <p:nvPr userDrawn="1"/>
        </p:nvPicPr>
        <p:blipFill>
          <a:blip r:embed="rId9"/>
          <a:srcRect r="64605"/>
          <a:stretch>
            <a:fillRect/>
          </a:stretch>
        </p:blipFill>
        <p:spPr>
          <a:xfrm>
            <a:off x="326551" y="6056888"/>
            <a:ext cx="1122585" cy="473449"/>
          </a:xfrm>
          <a:prstGeom prst="rect">
            <a:avLst/>
          </a:prstGeom>
        </p:spPr>
      </p:pic>
      <p:pic>
        <p:nvPicPr>
          <p:cNvPr id="35" name="Grafik 34" descr="T_Logo_3c_Slogan_p_INT.emf"/>
          <p:cNvPicPr>
            <a:picLocks noChangeAspect="1"/>
          </p:cNvPicPr>
          <p:nvPr userDrawn="1"/>
        </p:nvPicPr>
        <p:blipFill>
          <a:blip r:embed="rId9"/>
          <a:srcRect l="42246"/>
          <a:stretch>
            <a:fillRect/>
          </a:stretch>
        </p:blipFill>
        <p:spPr>
          <a:xfrm>
            <a:off x="6988270" y="6056888"/>
            <a:ext cx="1831733" cy="473449"/>
          </a:xfrm>
          <a:prstGeom prst="rect">
            <a:avLst/>
          </a:prstGeom>
        </p:spPr>
      </p:pic>
    </p:spTree>
    <p:extLst>
      <p:ext uri="{BB962C8B-B14F-4D97-AF65-F5344CB8AC3E}">
        <p14:creationId xmlns:p14="http://schemas.microsoft.com/office/powerpoint/2010/main" val="45652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divider magenta">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9249"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45078" name="Picture 22" hidden="1"/>
          <p:cNvPicPr>
            <a:picLocks noChangeAspect="1" noChangeArrowheads="1"/>
          </p:cNvPicPr>
          <p:nvPr/>
        </p:nvPicPr>
        <p:blipFill>
          <a:blip r:embed="rId6"/>
          <a:srcRect/>
          <a:stretch>
            <a:fillRect/>
          </a:stretch>
        </p:blipFill>
        <p:spPr bwMode="black">
          <a:xfrm>
            <a:off x="1261" y="1682"/>
            <a:ext cx="2520" cy="1680"/>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6"/>
          <a:srcRect/>
          <a:stretch>
            <a:fillRect/>
          </a:stretch>
        </p:blipFill>
        <p:spPr bwMode="black">
          <a:xfrm>
            <a:off x="1261" y="1682"/>
            <a:ext cx="2520" cy="1680"/>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6"/>
          <a:srcRect/>
          <a:stretch>
            <a:fillRect/>
          </a:stretch>
        </p:blipFill>
        <p:spPr bwMode="black">
          <a:xfrm>
            <a:off x="1261" y="1682"/>
            <a:ext cx="2520" cy="1680"/>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26551" y="1371371"/>
            <a:ext cx="8490331" cy="2412959"/>
          </a:xfrm>
        </p:spPr>
        <p:txBody>
          <a:bodyPr/>
          <a:lstStyle>
            <a:lvl1pPr marL="0" marR="0" indent="0" algn="l" defTabSz="414791" rtl="0" eaLnBrk="1" fontAlgn="base" latinLnBrk="0" hangingPunct="1">
              <a:lnSpc>
                <a:spcPct val="90000"/>
              </a:lnSpc>
              <a:spcBef>
                <a:spcPts val="0"/>
              </a:spcBef>
              <a:spcAft>
                <a:spcPct val="0"/>
              </a:spcAft>
              <a:buClrTx/>
              <a:buSzTx/>
              <a:buFontTx/>
              <a:buNone/>
              <a:tabLst/>
              <a:defRPr sz="4898">
                <a:solidFill>
                  <a:schemeClr val="bg1"/>
                </a:solidFill>
              </a:defRPr>
            </a:lvl1pPr>
          </a:lstStyle>
          <a:p>
            <a:r>
              <a:rPr lang="en-US" dirty="0" err="1"/>
              <a:t>TeleGrotesk</a:t>
            </a:r>
            <a:r>
              <a:rPr lang="en-US" dirty="0"/>
              <a:t> HEADLINE </a:t>
            </a:r>
            <a:r>
              <a:rPr kumimoji="0" lang="en-US" sz="4898"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4898"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br>
            <a:r>
              <a:rPr kumimoji="0" lang="en-US" sz="4898"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
        <p:nvSpPr>
          <p:cNvPr id="14" name="Fußzeilenplatzhalter 13"/>
          <p:cNvSpPr>
            <a:spLocks noGrp="1"/>
          </p:cNvSpPr>
          <p:nvPr>
            <p:ph type="ftr" sz="quarter" idx="12"/>
          </p:nvPr>
        </p:nvSpPr>
        <p:spPr/>
        <p:txBody>
          <a:bodyPr/>
          <a:lstStyle>
            <a:lvl1pPr marL="0" marR="0" indent="0" algn="r" defTabSz="522637"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Tree>
    <p:extLst>
      <p:ext uri="{BB962C8B-B14F-4D97-AF65-F5344CB8AC3E}">
        <p14:creationId xmlns:p14="http://schemas.microsoft.com/office/powerpoint/2010/main" val="344942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1">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10273"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ußzeilenplatzhalter 12"/>
          <p:cNvSpPr>
            <a:spLocks noGrp="1"/>
          </p:cNvSpPr>
          <p:nvPr>
            <p:ph type="ftr" sz="quarter" idx="12"/>
          </p:nvPr>
        </p:nvSpPr>
        <p:spPr/>
        <p:txBody>
          <a:bodyPr/>
          <a:lstStyle>
            <a:lvl1pPr marL="0" marR="0" indent="0" algn="r" defTabSz="522637"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1" name="Datumsplatzhalter 10"/>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2" name="Foliennummernplatzhalter 11"/>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7" name="Grafik 6"/>
          <p:cNvPicPr>
            <a:picLocks noChangeAspect="1"/>
          </p:cNvPicPr>
          <p:nvPr userDrawn="1"/>
        </p:nvPicPr>
        <p:blipFill>
          <a:blip r:embed="rId6"/>
          <a:stretch>
            <a:fillRect/>
          </a:stretch>
        </p:blipFill>
        <p:spPr bwMode="ltGray">
          <a:xfrm>
            <a:off x="1757" y="745"/>
            <a:ext cx="9140486" cy="6856510"/>
          </a:xfrm>
          <a:prstGeom prst="rect">
            <a:avLst/>
          </a:prstGeom>
        </p:spPr>
      </p:pic>
      <p:pic>
        <p:nvPicPr>
          <p:cNvPr id="45078"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261" y="1682"/>
            <a:ext cx="2520" cy="1680"/>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26551" y="1371371"/>
            <a:ext cx="8490331" cy="2412959"/>
          </a:xfrm>
        </p:spPr>
        <p:txBody>
          <a:bodyPr/>
          <a:lstStyle>
            <a:lvl1pPr marL="0" marR="0" indent="0" algn="l" defTabSz="414791" rtl="0" eaLnBrk="1" fontAlgn="base" latinLnBrk="0" hangingPunct="1">
              <a:lnSpc>
                <a:spcPct val="90000"/>
              </a:lnSpc>
              <a:spcBef>
                <a:spcPts val="0"/>
              </a:spcBef>
              <a:spcAft>
                <a:spcPct val="0"/>
              </a:spcAft>
              <a:buClrTx/>
              <a:buSzTx/>
              <a:buFontTx/>
              <a:buNone/>
              <a:tabLst/>
              <a:defRPr sz="4898">
                <a:solidFill>
                  <a:schemeClr val="bg1"/>
                </a:solidFill>
              </a:defRPr>
            </a:lvl1pPr>
          </a:lstStyle>
          <a:p>
            <a:r>
              <a:rPr lang="en-US" dirty="0" err="1"/>
              <a:t>TeleGrotesk</a:t>
            </a:r>
            <a:r>
              <a:rPr lang="en-US" dirty="0"/>
              <a:t> HEADLINE </a:t>
            </a:r>
            <a:r>
              <a:rPr kumimoji="0" lang="en-US" sz="4898"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4898"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br>
            <a:r>
              <a:rPr kumimoji="0" lang="en-US" sz="4898"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3638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2">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11297"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ußzeilenplatzhalter 12"/>
          <p:cNvSpPr>
            <a:spLocks noGrp="1"/>
          </p:cNvSpPr>
          <p:nvPr>
            <p:ph type="ftr" sz="quarter" idx="12"/>
          </p:nvPr>
        </p:nvSpPr>
        <p:spPr/>
        <p:txBody>
          <a:bodyPr/>
          <a:lstStyle>
            <a:lvl1pPr marL="0" marR="0" indent="0" algn="r" defTabSz="522637"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1" name="Datumsplatzhalter 10"/>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2" name="Foliennummernplatzhalter 11"/>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7" name="Grafik 6"/>
          <p:cNvPicPr>
            <a:picLocks noChangeAspect="1"/>
          </p:cNvPicPr>
          <p:nvPr userDrawn="1"/>
        </p:nvPicPr>
        <p:blipFill>
          <a:blip r:embed="rId6"/>
          <a:stretch>
            <a:fillRect/>
          </a:stretch>
        </p:blipFill>
        <p:spPr bwMode="ltGray">
          <a:xfrm>
            <a:off x="764" y="1"/>
            <a:ext cx="9142472" cy="6858000"/>
          </a:xfrm>
          <a:prstGeom prst="rect">
            <a:avLst/>
          </a:prstGeom>
        </p:spPr>
      </p:pic>
      <p:pic>
        <p:nvPicPr>
          <p:cNvPr id="45078"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261" y="1682"/>
            <a:ext cx="2520" cy="1680"/>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26551" y="1371371"/>
            <a:ext cx="8490331" cy="2412959"/>
          </a:xfrm>
        </p:spPr>
        <p:txBody>
          <a:bodyPr/>
          <a:lstStyle>
            <a:lvl1pPr marL="0" marR="0" indent="0" algn="l" defTabSz="414791" rtl="0" eaLnBrk="1" fontAlgn="base" latinLnBrk="0" hangingPunct="1">
              <a:lnSpc>
                <a:spcPct val="90000"/>
              </a:lnSpc>
              <a:spcBef>
                <a:spcPts val="0"/>
              </a:spcBef>
              <a:spcAft>
                <a:spcPct val="0"/>
              </a:spcAft>
              <a:buClrTx/>
              <a:buSzTx/>
              <a:buFontTx/>
              <a:buNone/>
              <a:tabLst/>
              <a:defRPr sz="4898" baseline="0">
                <a:solidFill>
                  <a:schemeClr val="bg1"/>
                </a:solidFill>
              </a:defRPr>
            </a:lvl1pPr>
          </a:lstStyle>
          <a:p>
            <a:r>
              <a:rPr lang="en-US" dirty="0" err="1"/>
              <a:t>TeleGrotesk</a:t>
            </a:r>
            <a:r>
              <a:rPr lang="en-US" dirty="0"/>
              <a:t> HEADLINE </a:t>
            </a:r>
            <a:r>
              <a:rPr kumimoji="0" lang="en-US" sz="4898"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4898"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br>
            <a:r>
              <a:rPr kumimoji="0" lang="en-US" sz="4898"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15324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3">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12321"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22637"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a:stretch>
            <a:fillRect/>
          </a:stretch>
        </p:blipFill>
        <p:spPr bwMode="ltGray">
          <a:xfrm>
            <a:off x="1758" y="127"/>
            <a:ext cx="9140482" cy="6856507"/>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261" y="1682"/>
            <a:ext cx="2520" cy="1680"/>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26551" y="1371371"/>
            <a:ext cx="8490331" cy="2412959"/>
          </a:xfrm>
        </p:spPr>
        <p:txBody>
          <a:bodyPr/>
          <a:lstStyle>
            <a:lvl1pPr marL="0" marR="0" indent="0" algn="l" defTabSz="414791" rtl="0" eaLnBrk="1" fontAlgn="base" latinLnBrk="0" hangingPunct="1">
              <a:lnSpc>
                <a:spcPct val="90000"/>
              </a:lnSpc>
              <a:spcBef>
                <a:spcPts val="0"/>
              </a:spcBef>
              <a:spcAft>
                <a:spcPct val="0"/>
              </a:spcAft>
              <a:buClrTx/>
              <a:buSzTx/>
              <a:buFontTx/>
              <a:buNone/>
              <a:tabLst/>
              <a:defRPr sz="4898">
                <a:solidFill>
                  <a:schemeClr val="bg1"/>
                </a:solidFill>
              </a:defRPr>
            </a:lvl1pPr>
          </a:lstStyle>
          <a:p>
            <a:r>
              <a:rPr lang="en-US"/>
              <a:t>TeleGrotesk HEADLINE </a:t>
            </a: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8323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F6A1F0-90F4-4E2D-A9CA-FC81D9EE39F7}"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3542861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4">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13345"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22637"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a:stretch>
            <a:fillRect/>
          </a:stretch>
        </p:blipFill>
        <p:spPr bwMode="ltGray">
          <a:xfrm>
            <a:off x="1756" y="128"/>
            <a:ext cx="9140486" cy="6856510"/>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261" y="1682"/>
            <a:ext cx="2520" cy="1680"/>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26551" y="1371371"/>
            <a:ext cx="8490331" cy="2412959"/>
          </a:xfrm>
        </p:spPr>
        <p:txBody>
          <a:bodyPr/>
          <a:lstStyle>
            <a:lvl1pPr marL="0" marR="0" indent="0" algn="l" defTabSz="414791" rtl="0" eaLnBrk="1" fontAlgn="base" latinLnBrk="0" hangingPunct="1">
              <a:lnSpc>
                <a:spcPct val="90000"/>
              </a:lnSpc>
              <a:spcBef>
                <a:spcPts val="0"/>
              </a:spcBef>
              <a:spcAft>
                <a:spcPct val="0"/>
              </a:spcAft>
              <a:buClrTx/>
              <a:buSzTx/>
              <a:buFontTx/>
              <a:buNone/>
              <a:tabLst/>
              <a:defRPr sz="4898">
                <a:solidFill>
                  <a:schemeClr val="bg1"/>
                </a:solidFill>
              </a:defRPr>
            </a:lvl1pPr>
          </a:lstStyle>
          <a:p>
            <a:r>
              <a:rPr lang="en-US"/>
              <a:t>TeleGrotesk HEADLINE </a:t>
            </a: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87326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5">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14369"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22637"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a:stretch>
            <a:fillRect/>
          </a:stretch>
        </p:blipFill>
        <p:spPr bwMode="ltGray">
          <a:xfrm>
            <a:off x="1756" y="127"/>
            <a:ext cx="9140485" cy="6856509"/>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261" y="1682"/>
            <a:ext cx="2520" cy="1680"/>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26551" y="1371371"/>
            <a:ext cx="8490331" cy="2412959"/>
          </a:xfrm>
        </p:spPr>
        <p:txBody>
          <a:bodyPr/>
          <a:lstStyle>
            <a:lvl1pPr marL="0" marR="0" indent="0" algn="l" defTabSz="414791" rtl="0" eaLnBrk="1" fontAlgn="base" latinLnBrk="0" hangingPunct="1">
              <a:lnSpc>
                <a:spcPct val="90000"/>
              </a:lnSpc>
              <a:spcBef>
                <a:spcPts val="0"/>
              </a:spcBef>
              <a:spcAft>
                <a:spcPct val="0"/>
              </a:spcAft>
              <a:buClrTx/>
              <a:buSzTx/>
              <a:buFontTx/>
              <a:buNone/>
              <a:tabLst/>
              <a:defRPr sz="4898">
                <a:solidFill>
                  <a:schemeClr val="bg1"/>
                </a:solidFill>
              </a:defRPr>
            </a:lvl1pPr>
          </a:lstStyle>
          <a:p>
            <a:r>
              <a:rPr lang="en-US"/>
              <a:t>TeleGrotesk HEADLINE </a:t>
            </a: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425563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6">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15393"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22637"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a:stretch>
            <a:fillRect/>
          </a:stretch>
        </p:blipFill>
        <p:spPr bwMode="ltGray">
          <a:xfrm>
            <a:off x="1757" y="127"/>
            <a:ext cx="9140483" cy="6856508"/>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261" y="1682"/>
            <a:ext cx="2520" cy="1680"/>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26551" y="1371371"/>
            <a:ext cx="8490331" cy="2412959"/>
          </a:xfrm>
        </p:spPr>
        <p:txBody>
          <a:bodyPr/>
          <a:lstStyle>
            <a:lvl1pPr marL="0" marR="0" indent="0" algn="l" defTabSz="414791" rtl="0" eaLnBrk="1" fontAlgn="base" latinLnBrk="0" hangingPunct="1">
              <a:lnSpc>
                <a:spcPct val="90000"/>
              </a:lnSpc>
              <a:spcBef>
                <a:spcPts val="0"/>
              </a:spcBef>
              <a:spcAft>
                <a:spcPct val="0"/>
              </a:spcAft>
              <a:buClrTx/>
              <a:buSzTx/>
              <a:buFontTx/>
              <a:buNone/>
              <a:tabLst/>
              <a:defRPr sz="4898">
                <a:solidFill>
                  <a:schemeClr val="bg1"/>
                </a:solidFill>
              </a:defRPr>
            </a:lvl1pPr>
          </a:lstStyle>
          <a:p>
            <a:r>
              <a:rPr lang="en-US"/>
              <a:t>TeleGrotesk HEADLINE </a:t>
            </a: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42692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7">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58" y="1681"/>
          <a:ext cx="1259" cy="1680"/>
        </p:xfrm>
        <a:graphic>
          <a:graphicData uri="http://schemas.openxmlformats.org/presentationml/2006/ole">
            <mc:AlternateContent xmlns:mc="http://schemas.openxmlformats.org/markup-compatibility/2006">
              <mc:Choice xmlns:v="urn:schemas-microsoft-com:vml" Requires="v">
                <p:oleObj spid="_x0000_s16417"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ußzeilenplatzhalter 12"/>
          <p:cNvSpPr>
            <a:spLocks noGrp="1"/>
          </p:cNvSpPr>
          <p:nvPr>
            <p:ph type="ftr" sz="quarter" idx="12"/>
          </p:nvPr>
        </p:nvSpPr>
        <p:spPr/>
        <p:txBody>
          <a:bodyPr/>
          <a:lstStyle>
            <a:lvl1pPr marL="0" marR="0" indent="0" algn="r" defTabSz="522637"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a:t>– Strictly confidential, Confidential, Internal–     Author /Presentation Topic</a:t>
            </a:r>
            <a:endParaRPr lang="en-US" dirty="0"/>
          </a:p>
        </p:txBody>
      </p:sp>
      <p:sp>
        <p:nvSpPr>
          <p:cNvPr id="11" name="Datumsplatzhalter 10"/>
          <p:cNvSpPr>
            <a:spLocks noGrp="1"/>
          </p:cNvSpPr>
          <p:nvPr>
            <p:ph type="dt" sz="half" idx="10"/>
          </p:nvPr>
        </p:nvSpPr>
        <p:spPr/>
        <p:txBody>
          <a:bodyPr/>
          <a:lstStyle>
            <a:lvl1pPr>
              <a:defRPr>
                <a:solidFill>
                  <a:schemeClr val="tx2"/>
                </a:solidFill>
              </a:defRPr>
            </a:lvl1pPr>
          </a:lstStyle>
          <a:p>
            <a:pPr fontAlgn="base">
              <a:spcAft>
                <a:spcPct val="0"/>
              </a:spcAft>
            </a:pPr>
            <a:r>
              <a:rPr lang="en-US"/>
              <a:t>dd.mm.yyyy</a:t>
            </a:r>
            <a:endParaRPr lang="en-US" dirty="0"/>
          </a:p>
        </p:txBody>
      </p:sp>
      <p:sp>
        <p:nvSpPr>
          <p:cNvPr id="12" name="Foliennummernplatzhalter 11"/>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7" name="Grafik 6"/>
          <p:cNvPicPr>
            <a:picLocks noChangeAspect="1"/>
          </p:cNvPicPr>
          <p:nvPr userDrawn="1"/>
        </p:nvPicPr>
        <p:blipFill>
          <a:blip r:embed="rId6"/>
          <a:stretch>
            <a:fillRect/>
          </a:stretch>
        </p:blipFill>
        <p:spPr bwMode="ltGray">
          <a:xfrm>
            <a:off x="1758" y="1"/>
            <a:ext cx="9142472" cy="6858000"/>
          </a:xfrm>
          <a:prstGeom prst="rect">
            <a:avLst/>
          </a:prstGeom>
        </p:spPr>
      </p:pic>
      <p:pic>
        <p:nvPicPr>
          <p:cNvPr id="45078"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261" y="1682"/>
            <a:ext cx="2520" cy="1680"/>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261" y="1682"/>
            <a:ext cx="2520" cy="1680"/>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26551" y="3591686"/>
            <a:ext cx="8490331" cy="2255604"/>
          </a:xfrm>
        </p:spPr>
        <p:txBody>
          <a:bodyPr anchor="b" anchorCtr="0"/>
          <a:lstStyle>
            <a:lvl1pPr marL="0" marR="0" indent="0" algn="l" defTabSz="414791" rtl="0" eaLnBrk="1" fontAlgn="base" latinLnBrk="0" hangingPunct="1">
              <a:lnSpc>
                <a:spcPct val="90000"/>
              </a:lnSpc>
              <a:spcBef>
                <a:spcPts val="0"/>
              </a:spcBef>
              <a:spcAft>
                <a:spcPct val="0"/>
              </a:spcAft>
              <a:buClrTx/>
              <a:buSzTx/>
              <a:buFontTx/>
              <a:buNone/>
              <a:tabLst/>
              <a:defRPr sz="4898">
                <a:solidFill>
                  <a:schemeClr val="bg1"/>
                </a:solidFill>
              </a:defRPr>
            </a:lvl1pPr>
          </a:lstStyle>
          <a:p>
            <a:r>
              <a:rPr lang="en-US"/>
              <a:t>TeleGrotesk HEADLINE </a:t>
            </a: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br>
            <a:r>
              <a:rPr kumimoji="0" lang="en-US" sz="4898" b="0" i="0" u="none" strike="noStrike" kern="1200" cap="none" spc="0" normalizeH="0" baseline="0" noProof="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207918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nvPr>
        </p:nvGraphicFramePr>
        <p:xfrm>
          <a:off x="1261" y="1681"/>
          <a:ext cx="1259" cy="1680"/>
        </p:xfrm>
        <a:graphic>
          <a:graphicData uri="http://schemas.openxmlformats.org/presentationml/2006/ole">
            <mc:AlternateContent xmlns:mc="http://schemas.openxmlformats.org/markup-compatibility/2006">
              <mc:Choice xmlns:v="urn:schemas-microsoft-com:vml" Requires="v">
                <p:oleObj spid="_x0000_s17441" name="think-cell Slide" r:id="rId4" imgW="360" imgH="360" progId="">
                  <p:embed/>
                </p:oleObj>
              </mc:Choice>
              <mc:Fallback>
                <p:oleObj name="think-cell Slide" r:id="rId4" imgW="360" imgH="360" progId="">
                  <p:embed/>
                  <p:pic>
                    <p:nvPicPr>
                      <p:cNvPr id="4" name="Objek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Bildplatzhalter 2"/>
          <p:cNvSpPr>
            <a:spLocks noGrp="1"/>
          </p:cNvSpPr>
          <p:nvPr>
            <p:ph type="pic" sz="quarter" idx="13"/>
          </p:nvPr>
        </p:nvSpPr>
        <p:spPr>
          <a:xfrm>
            <a:off x="0" y="1"/>
            <a:ext cx="9144000" cy="6858000"/>
          </a:xfrm>
        </p:spPr>
        <p:txBody>
          <a:bodyPr/>
          <a:lstStyle/>
          <a:p>
            <a:endParaRPr lang="de-DE" dirty="0"/>
          </a:p>
        </p:txBody>
      </p:sp>
      <p:sp>
        <p:nvSpPr>
          <p:cNvPr id="14" name="Datumsplatzhalter 13"/>
          <p:cNvSpPr>
            <a:spLocks noGrp="1"/>
          </p:cNvSpPr>
          <p:nvPr>
            <p:ph type="dt" sz="half" idx="14"/>
          </p:nvPr>
        </p:nvSpPr>
        <p:spPr/>
        <p:txBody>
          <a:bodyPr/>
          <a:lstStyle/>
          <a:p>
            <a:pPr fontAlgn="base">
              <a:spcAft>
                <a:spcPct val="0"/>
              </a:spcAft>
            </a:pPr>
            <a:r>
              <a:rPr lang="en-US"/>
              <a:t>dd.mm.yyyy</a:t>
            </a:r>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295720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lef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261" y="1682"/>
          <a:ext cx="1259" cy="1680"/>
        </p:xfrm>
        <a:graphic>
          <a:graphicData uri="http://schemas.openxmlformats.org/presentationml/2006/ole">
            <mc:AlternateContent xmlns:mc="http://schemas.openxmlformats.org/markup-compatibility/2006">
              <mc:Choice xmlns:v="urn:schemas-microsoft-com:vml" Requires="v">
                <p:oleObj spid="_x0000_s18465" name="think-cell Slide" r:id="rId4" imgW="360" imgH="360" progId="">
                  <p:embed/>
                </p:oleObj>
              </mc:Choice>
              <mc:Fallback>
                <p:oleObj name="think-cell Slide" r:id="rId4" imgW="360" imgH="360" progId="">
                  <p:embed/>
                  <p:pic>
                    <p:nvPicPr>
                      <p:cNvPr id="9"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2"/>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26551" y="261214"/>
            <a:ext cx="4179209" cy="854645"/>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326551" y="1469326"/>
            <a:ext cx="4179855" cy="4440630"/>
          </a:xfrm>
        </p:spPr>
        <p:txBody>
          <a:bodyPr anchor="ctr"/>
          <a:lstStyle>
            <a:lvl1pPr>
              <a:defRPr sz="1633" baseline="0"/>
            </a:lvl1pPr>
            <a:lvl2pPr>
              <a:defRPr sz="1633"/>
            </a:lvl2pPr>
            <a:lvl3pPr>
              <a:buClr>
                <a:schemeClr val="tx1"/>
              </a:buClr>
              <a:defRPr sz="1633"/>
            </a:lvl3pPr>
            <a:lvl4pPr>
              <a:buClr>
                <a:schemeClr val="tx1"/>
              </a:buClr>
              <a:defRPr sz="1633"/>
            </a:lvl4pPr>
            <a:lvl5pPr>
              <a:buClr>
                <a:schemeClr val="tx1"/>
              </a:buClr>
              <a:defRPr sz="1633"/>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Bildplatzhalter 5"/>
          <p:cNvSpPr>
            <a:spLocks noGrp="1"/>
          </p:cNvSpPr>
          <p:nvPr>
            <p:ph type="pic" sz="quarter" idx="13"/>
          </p:nvPr>
        </p:nvSpPr>
        <p:spPr>
          <a:xfrm>
            <a:off x="4637027" y="1"/>
            <a:ext cx="4506406" cy="6858000"/>
          </a:xfrm>
        </p:spPr>
        <p:txBody>
          <a:bodyPr/>
          <a:lstStyle/>
          <a:p>
            <a:endParaRPr lang="de-DE"/>
          </a:p>
        </p:txBody>
      </p:sp>
      <p:sp>
        <p:nvSpPr>
          <p:cNvPr id="17" name="Datumsplatzhalter 16"/>
          <p:cNvSpPr>
            <a:spLocks noGrp="1"/>
          </p:cNvSpPr>
          <p:nvPr>
            <p:ph type="dt" sz="half" idx="14"/>
          </p:nvPr>
        </p:nvSpPr>
        <p:spPr/>
        <p:txBody>
          <a:bodyPr/>
          <a:lstStyle/>
          <a:p>
            <a:pPr fontAlgn="base">
              <a:spcAft>
                <a:spcPct val="0"/>
              </a:spcAft>
            </a:pPr>
            <a:r>
              <a:rPr lang="en-US"/>
              <a:t>dd.mm.yyyy</a:t>
            </a:r>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220950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text righ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261" y="1682"/>
          <a:ext cx="1259" cy="1680"/>
        </p:xfrm>
        <a:graphic>
          <a:graphicData uri="http://schemas.openxmlformats.org/presentationml/2006/ole">
            <mc:AlternateContent xmlns:mc="http://schemas.openxmlformats.org/markup-compatibility/2006">
              <mc:Choice xmlns:v="urn:schemas-microsoft-com:vml" Requires="v">
                <p:oleObj spid="_x0000_s19489" name="think-cell Slide" r:id="rId4" imgW="360" imgH="360" progId="">
                  <p:embed/>
                </p:oleObj>
              </mc:Choice>
              <mc:Fallback>
                <p:oleObj name="think-cell Slide" r:id="rId4" imgW="360" imgH="360" progId="">
                  <p:embed/>
                  <p:pic>
                    <p:nvPicPr>
                      <p:cNvPr id="9"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2"/>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4637027" y="261214"/>
            <a:ext cx="4181760" cy="854645"/>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4637027" y="1469326"/>
            <a:ext cx="4179855" cy="4440630"/>
          </a:xfrm>
        </p:spPr>
        <p:txBody>
          <a:bodyPr anchor="ctr"/>
          <a:lstStyle>
            <a:lvl1pPr>
              <a:defRPr sz="1633"/>
            </a:lvl1pPr>
            <a:lvl2pPr>
              <a:defRPr sz="1633"/>
            </a:lvl2pPr>
            <a:lvl3pPr>
              <a:buClr>
                <a:schemeClr val="tx1"/>
              </a:buClr>
              <a:defRPr sz="1633"/>
            </a:lvl3pPr>
            <a:lvl4pPr>
              <a:buClr>
                <a:schemeClr val="tx1"/>
              </a:buClr>
              <a:defRPr sz="1633"/>
            </a:lvl4pPr>
            <a:lvl5pPr>
              <a:buClr>
                <a:schemeClr val="tx1"/>
              </a:buClr>
              <a:defRPr sz="1633"/>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Bildplatzhalter 5"/>
          <p:cNvSpPr>
            <a:spLocks noGrp="1"/>
          </p:cNvSpPr>
          <p:nvPr>
            <p:ph type="pic" sz="quarter" idx="13"/>
          </p:nvPr>
        </p:nvSpPr>
        <p:spPr>
          <a:xfrm>
            <a:off x="0" y="1"/>
            <a:ext cx="4506406" cy="6858000"/>
          </a:xfrm>
        </p:spPr>
        <p:txBody>
          <a:bodyPr/>
          <a:lstStyle/>
          <a:p>
            <a:endParaRPr lang="de-DE"/>
          </a:p>
        </p:txBody>
      </p:sp>
      <p:sp>
        <p:nvSpPr>
          <p:cNvPr id="17" name="Datumsplatzhalter 16"/>
          <p:cNvSpPr>
            <a:spLocks noGrp="1"/>
          </p:cNvSpPr>
          <p:nvPr>
            <p:ph type="dt" sz="half" idx="14"/>
          </p:nvPr>
        </p:nvSpPr>
        <p:spPr/>
        <p:txBody>
          <a:bodyPr/>
          <a:lstStyle/>
          <a:p>
            <a:pPr fontAlgn="base">
              <a:spcAft>
                <a:spcPct val="0"/>
              </a:spcAft>
            </a:pPr>
            <a:r>
              <a:rPr lang="en-US"/>
              <a:t>dd.mm.yyyy</a:t>
            </a:r>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319425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261" y="1681"/>
          <a:ext cx="1259" cy="1680"/>
        </p:xfrm>
        <a:graphic>
          <a:graphicData uri="http://schemas.openxmlformats.org/presentationml/2006/ole">
            <mc:AlternateContent xmlns:mc="http://schemas.openxmlformats.org/markup-compatibility/2006">
              <mc:Choice xmlns:v="urn:schemas-microsoft-com:vml" Requires="v">
                <p:oleObj spid="_x0000_s20513" name="think-cell Slide" r:id="rId4" imgW="360" imgH="360" progId="">
                  <p:embed/>
                </p:oleObj>
              </mc:Choice>
              <mc:Fallback>
                <p:oleObj name="think-cell Slide" r:id="rId4" imgW="360" imgH="360" progId="">
                  <p:embed/>
                  <p:pic>
                    <p:nvPicPr>
                      <p:cNvPr id="2"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Datumsplatzhalter 13"/>
          <p:cNvSpPr>
            <a:spLocks noGrp="1"/>
          </p:cNvSpPr>
          <p:nvPr>
            <p:ph type="dt" sz="half" idx="10"/>
          </p:nvPr>
        </p:nvSpPr>
        <p:spPr/>
        <p:txBody>
          <a:bodyPr/>
          <a:lstStyle/>
          <a:p>
            <a:pPr fontAlgn="base">
              <a:spcAft>
                <a:spcPct val="0"/>
              </a:spcAft>
            </a:pPr>
            <a:r>
              <a:rPr lang="en-US"/>
              <a:t>dd.mm.yyyy</a:t>
            </a:r>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387928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1261" y="1681"/>
          <a:ext cx="1259" cy="1680"/>
        </p:xfrm>
        <a:graphic>
          <a:graphicData uri="http://schemas.openxmlformats.org/presentationml/2006/ole">
            <mc:AlternateContent xmlns:mc="http://schemas.openxmlformats.org/markup-compatibility/2006">
              <mc:Choice xmlns:v="urn:schemas-microsoft-com:vml" Requires="v">
                <p:oleObj spid="_x0000_s21537" name="think-cell Slide" r:id="rId4" imgW="360" imgH="360" progId="">
                  <p:embed/>
                </p:oleObj>
              </mc:Choice>
              <mc:Fallback>
                <p:oleObj name="think-cell Slide" r:id="rId4" imgW="360" imgH="360" progId="">
                  <p:embed/>
                  <p:pic>
                    <p:nvPicPr>
                      <p:cNvPr id="3" name="Objek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26551" y="266693"/>
            <a:ext cx="8490331" cy="533385"/>
          </a:xfrm>
        </p:spPr>
        <p:txBody>
          <a:bodyPr/>
          <a:lstStyle>
            <a:lvl1pPr marL="0" indent="0">
              <a:defRPr/>
            </a:lvl1pPr>
          </a:lstStyle>
          <a:p>
            <a:r>
              <a:rPr lang="en-US"/>
              <a:t>TeleGrotesk Headline Ultra 28 (32) 40 pt</a:t>
            </a:r>
            <a:endParaRPr lang="en-US" dirty="0"/>
          </a:p>
        </p:txBody>
      </p:sp>
      <p:sp>
        <p:nvSpPr>
          <p:cNvPr id="15" name="Datumsplatzhalter 14"/>
          <p:cNvSpPr>
            <a:spLocks noGrp="1"/>
          </p:cNvSpPr>
          <p:nvPr>
            <p:ph type="dt" sz="half" idx="10"/>
          </p:nvPr>
        </p:nvSpPr>
        <p:spPr/>
        <p:txBody>
          <a:bodyPr/>
          <a:lstStyle/>
          <a:p>
            <a:pPr fontAlgn="base">
              <a:spcAft>
                <a:spcPct val="0"/>
              </a:spcAft>
            </a:pPr>
            <a:r>
              <a:rPr lang="en-US"/>
              <a:t>dd.mm.yyyy</a:t>
            </a:r>
            <a:endParaRPr lang="en-US" dirty="0"/>
          </a:p>
        </p:txBody>
      </p:sp>
      <p:sp>
        <p:nvSpPr>
          <p:cNvPr id="16" name="Foliennummernplatzhalter 15"/>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2"/>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220056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261" y="1682"/>
          <a:ext cx="1259" cy="1680"/>
        </p:xfrm>
        <a:graphic>
          <a:graphicData uri="http://schemas.openxmlformats.org/presentationml/2006/ole">
            <mc:AlternateContent xmlns:mc="http://schemas.openxmlformats.org/markup-compatibility/2006">
              <mc:Choice xmlns:v="urn:schemas-microsoft-com:vml" Requires="v">
                <p:oleObj spid="_x0000_s22561" name="think-cell Slide" r:id="rId4" imgW="360" imgH="360" progId="">
                  <p:embed/>
                </p:oleObj>
              </mc:Choice>
              <mc:Fallback>
                <p:oleObj name="think-cell Slide" r:id="rId4" imgW="360" imgH="360" progId="">
                  <p:embed/>
                  <p:pic>
                    <p:nvPicPr>
                      <p:cNvPr id="8" name="Objek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2"/>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26552" y="266693"/>
            <a:ext cx="8494560" cy="533385"/>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idx="1" hasCustomPrompt="1"/>
          </p:nvPr>
        </p:nvSpPr>
        <p:spPr>
          <a:xfrm>
            <a:off x="326551" y="1469326"/>
            <a:ext cx="8490331" cy="4440630"/>
          </a:xfrm>
        </p:spPr>
        <p:txBody>
          <a:bodyPr/>
          <a:lstStyle>
            <a:lvl1pPr>
              <a:defRPr/>
            </a:lvl1pPr>
            <a:lvl2pPr>
              <a:defRPr/>
            </a:lvl2pPr>
            <a:lvl3pPr>
              <a:buClr>
                <a:schemeClr val="tx1"/>
              </a:buClr>
              <a:defRPr/>
            </a:lvl3pPr>
            <a:lvl4pPr>
              <a:buClr>
                <a:schemeClr val="tx1"/>
              </a:buClr>
              <a:defRPr/>
            </a:lvl4pPr>
            <a:lvl5pPr>
              <a:buClr>
                <a:schemeClr val="tx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umsplatzhalter 12"/>
          <p:cNvSpPr>
            <a:spLocks noGrp="1"/>
          </p:cNvSpPr>
          <p:nvPr>
            <p:ph type="dt" sz="half" idx="10"/>
          </p:nvPr>
        </p:nvSpPr>
        <p:spPr/>
        <p:txBody>
          <a:bodyPr/>
          <a:lstStyle/>
          <a:p>
            <a:pPr fontAlgn="base">
              <a:spcAft>
                <a:spcPct val="0"/>
              </a:spcAft>
            </a:pPr>
            <a:r>
              <a:rPr lang="en-US"/>
              <a:t>dd.mm.yyyy</a:t>
            </a:r>
            <a:endParaRPr lang="en-US" dirty="0"/>
          </a:p>
        </p:txBody>
      </p:sp>
      <p:sp>
        <p:nvSpPr>
          <p:cNvPr id="14" name="Foliennummernplatzhalter 13"/>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5" name="Fußzeilenplatzhalter 14"/>
          <p:cNvSpPr>
            <a:spLocks noGrp="1"/>
          </p:cNvSpPr>
          <p:nvPr>
            <p:ph type="ftr" sz="quarter" idx="12"/>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63152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F6A1F0-90F4-4E2D-A9CA-FC81D9EE39F7}"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3245819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ext (2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261" y="1682"/>
          <a:ext cx="1259" cy="1680"/>
        </p:xfrm>
        <a:graphic>
          <a:graphicData uri="http://schemas.openxmlformats.org/presentationml/2006/ole">
            <mc:AlternateContent xmlns:mc="http://schemas.openxmlformats.org/markup-compatibility/2006">
              <mc:Choice xmlns:v="urn:schemas-microsoft-com:vml" Requires="v">
                <p:oleObj spid="_x0000_s23585" name="think-cell Slide" r:id="rId4" imgW="360" imgH="360" progId="">
                  <p:embed/>
                </p:oleObj>
              </mc:Choice>
              <mc:Fallback>
                <p:oleObj name="think-cell Slide" r:id="rId4" imgW="360" imgH="360" progId="">
                  <p:embed/>
                  <p:pic>
                    <p:nvPicPr>
                      <p:cNvPr id="9"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2"/>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26552" y="266693"/>
            <a:ext cx="8494560" cy="533385"/>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326551" y="1469326"/>
            <a:ext cx="4179855" cy="4440630"/>
          </a:xfrm>
        </p:spPr>
        <p:txBody>
          <a:bodyPr/>
          <a:lstStyle>
            <a:lvl1pPr>
              <a:defRPr sz="1633"/>
            </a:lvl1pPr>
            <a:lvl2pPr>
              <a:defRPr sz="1633"/>
            </a:lvl2pPr>
            <a:lvl3pPr>
              <a:buClr>
                <a:schemeClr val="tx1"/>
              </a:buClr>
              <a:defRPr sz="1633"/>
            </a:lvl3pPr>
            <a:lvl4pPr>
              <a:buClr>
                <a:schemeClr val="tx1"/>
              </a:buClr>
              <a:defRPr sz="1633" baseline="0"/>
            </a:lvl4pPr>
            <a:lvl5pPr>
              <a:buClr>
                <a:schemeClr val="tx1"/>
              </a:buClr>
              <a:defRPr sz="1633"/>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hasCustomPrompt="1"/>
          </p:nvPr>
        </p:nvSpPr>
        <p:spPr>
          <a:xfrm>
            <a:off x="4637027" y="1469326"/>
            <a:ext cx="4179855" cy="4440630"/>
          </a:xfrm>
        </p:spPr>
        <p:txBody>
          <a:bodyPr/>
          <a:lstStyle>
            <a:lvl1pPr>
              <a:defRPr sz="1633"/>
            </a:lvl1pPr>
            <a:lvl2pPr>
              <a:defRPr sz="1633"/>
            </a:lvl2pPr>
            <a:lvl3pPr>
              <a:buClr>
                <a:schemeClr val="tx1"/>
              </a:buClr>
              <a:defRPr sz="1633" baseline="0"/>
            </a:lvl3pPr>
            <a:lvl4pPr>
              <a:buClr>
                <a:schemeClr val="tx1"/>
              </a:buClr>
              <a:defRPr sz="1633"/>
            </a:lvl4pPr>
            <a:lvl5pPr>
              <a:buClr>
                <a:schemeClr val="tx1"/>
              </a:buClr>
              <a:defRPr sz="1633"/>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umsplatzhalter 13"/>
          <p:cNvSpPr>
            <a:spLocks noGrp="1"/>
          </p:cNvSpPr>
          <p:nvPr>
            <p:ph type="dt" sz="half" idx="10"/>
          </p:nvPr>
        </p:nvSpPr>
        <p:spPr/>
        <p:txBody>
          <a:bodyPr/>
          <a:lstStyle/>
          <a:p>
            <a:pPr fontAlgn="base">
              <a:spcAft>
                <a:spcPct val="0"/>
              </a:spcAft>
            </a:pPr>
            <a:r>
              <a:rPr lang="en-US"/>
              <a:t>dd.mm.yyyy</a:t>
            </a:r>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1003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261" y="1682"/>
          <a:ext cx="1259" cy="1680"/>
        </p:xfrm>
        <a:graphic>
          <a:graphicData uri="http://schemas.openxmlformats.org/presentationml/2006/ole">
            <mc:AlternateContent xmlns:mc="http://schemas.openxmlformats.org/markup-compatibility/2006">
              <mc:Choice xmlns:v="urn:schemas-microsoft-com:vml" Requires="v">
                <p:oleObj spid="_x0000_s24609" name="think-cell Slide" r:id="rId4" imgW="360" imgH="360" progId="">
                  <p:embed/>
                </p:oleObj>
              </mc:Choice>
              <mc:Fallback>
                <p:oleObj name="think-cell Slide" r:id="rId4" imgW="360" imgH="360" progId="">
                  <p:embed/>
                  <p:pic>
                    <p:nvPicPr>
                      <p:cNvPr id="9"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2"/>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26551" y="266693"/>
            <a:ext cx="8490331" cy="533385"/>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326551" y="1469326"/>
            <a:ext cx="2728654" cy="4440630"/>
          </a:xfrm>
        </p:spPr>
        <p:txBody>
          <a:bodyPr/>
          <a:lstStyle>
            <a:lvl1pPr>
              <a:defRPr sz="1633"/>
            </a:lvl1pPr>
            <a:lvl2pPr>
              <a:defRPr sz="1633"/>
            </a:lvl2pPr>
            <a:lvl3pPr>
              <a:buClr>
                <a:schemeClr val="tx1"/>
              </a:buClr>
              <a:defRPr sz="1633"/>
            </a:lvl3pPr>
            <a:lvl4pPr>
              <a:buClr>
                <a:schemeClr val="tx1"/>
              </a:buClr>
              <a:defRPr sz="1633"/>
            </a:lvl4pPr>
            <a:lvl5pPr>
              <a:buClr>
                <a:schemeClr val="tx1"/>
              </a:buClr>
              <a:defRPr sz="1633"/>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hasCustomPrompt="1"/>
          </p:nvPr>
        </p:nvSpPr>
        <p:spPr>
          <a:xfrm>
            <a:off x="6089997" y="1469326"/>
            <a:ext cx="2728654" cy="4440630"/>
          </a:xfrm>
        </p:spPr>
        <p:txBody>
          <a:bodyPr/>
          <a:lstStyle>
            <a:lvl1pPr>
              <a:defRPr sz="1633"/>
            </a:lvl1pPr>
            <a:lvl2pPr>
              <a:defRPr sz="1633"/>
            </a:lvl2pPr>
            <a:lvl3pPr>
              <a:buClr>
                <a:schemeClr val="tx1"/>
              </a:buClr>
              <a:defRPr sz="1633"/>
            </a:lvl3pPr>
            <a:lvl4pPr>
              <a:buClr>
                <a:schemeClr val="tx1"/>
              </a:buClr>
              <a:defRPr sz="1633"/>
            </a:lvl4pPr>
            <a:lvl5pPr>
              <a:buClr>
                <a:schemeClr val="tx1"/>
              </a:buClr>
              <a:defRPr sz="1633"/>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nhaltsplatzhalter 5"/>
          <p:cNvSpPr>
            <a:spLocks noGrp="1"/>
          </p:cNvSpPr>
          <p:nvPr>
            <p:ph sz="quarter" idx="13" hasCustomPrompt="1"/>
          </p:nvPr>
        </p:nvSpPr>
        <p:spPr>
          <a:xfrm>
            <a:off x="3209158" y="1469326"/>
            <a:ext cx="2728654" cy="4440630"/>
          </a:xfrm>
        </p:spPr>
        <p:txBody>
          <a:bodyPr/>
          <a:lstStyle>
            <a:lvl1pPr>
              <a:defRPr/>
            </a:lvl1pPr>
            <a:lvl2pPr>
              <a:defRPr baseline="0"/>
            </a:lvl2pPr>
            <a:lvl3pPr>
              <a:defRPr/>
            </a:lvl3pPr>
            <a:lvl4pPr>
              <a:defRPr/>
            </a:lvl4pPr>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umsplatzhalter 13"/>
          <p:cNvSpPr>
            <a:spLocks noGrp="1"/>
          </p:cNvSpPr>
          <p:nvPr>
            <p:ph type="dt" sz="half" idx="14"/>
          </p:nvPr>
        </p:nvSpPr>
        <p:spPr/>
        <p:txBody>
          <a:bodyPr/>
          <a:lstStyle/>
          <a:p>
            <a:pPr fontAlgn="base">
              <a:spcAft>
                <a:spcPct val="0"/>
              </a:spcAft>
            </a:pPr>
            <a:r>
              <a:rPr lang="en-US"/>
              <a:t>dd.mm.yyyy</a:t>
            </a:r>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317282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4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261" y="1682"/>
          <a:ext cx="1259" cy="1680"/>
        </p:xfrm>
        <a:graphic>
          <a:graphicData uri="http://schemas.openxmlformats.org/presentationml/2006/ole">
            <mc:AlternateContent xmlns:mc="http://schemas.openxmlformats.org/markup-compatibility/2006">
              <mc:Choice xmlns:v="urn:schemas-microsoft-com:vml" Requires="v">
                <p:oleObj spid="_x0000_s25633" name="think-cell Slide" r:id="rId4" imgW="360" imgH="360" progId="">
                  <p:embed/>
                </p:oleObj>
              </mc:Choice>
              <mc:Fallback>
                <p:oleObj name="think-cell Slide" r:id="rId4" imgW="360" imgH="360" progId="">
                  <p:embed/>
                  <p:pic>
                    <p:nvPicPr>
                      <p:cNvPr id="9"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2"/>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26551" y="266693"/>
            <a:ext cx="8490331" cy="533385"/>
          </a:xfrm>
        </p:spPr>
        <p:txBody>
          <a:bodyPr/>
          <a:lstStyle>
            <a:lvl1pPr marL="0" indent="0">
              <a:defRPr/>
            </a:lvl1pPr>
          </a:lstStyle>
          <a:p>
            <a:r>
              <a:rPr lang="en-US"/>
              <a:t>TeleGrotesk Headline Ultra 28 (32) 40 pt</a:t>
            </a:r>
            <a:endParaRPr lang="en-US" dirty="0"/>
          </a:p>
        </p:txBody>
      </p:sp>
      <p:sp>
        <p:nvSpPr>
          <p:cNvPr id="3" name="Inhaltsplatzhalter 2"/>
          <p:cNvSpPr>
            <a:spLocks noGrp="1"/>
          </p:cNvSpPr>
          <p:nvPr>
            <p:ph sz="half" idx="1" hasCustomPrompt="1"/>
          </p:nvPr>
        </p:nvSpPr>
        <p:spPr>
          <a:xfrm>
            <a:off x="326551" y="1469326"/>
            <a:ext cx="2024617" cy="4440630"/>
          </a:xfrm>
        </p:spPr>
        <p:txBody>
          <a:bodyPr/>
          <a:lstStyle>
            <a:lvl1pPr>
              <a:defRPr sz="1633" baseline="0"/>
            </a:lvl1pPr>
            <a:lvl2pPr>
              <a:defRPr sz="1633"/>
            </a:lvl2pPr>
            <a:lvl3pPr>
              <a:buClr>
                <a:schemeClr val="tx1"/>
              </a:buClr>
              <a:defRPr sz="1633"/>
            </a:lvl3pPr>
            <a:lvl4pPr>
              <a:buClr>
                <a:schemeClr val="tx1"/>
              </a:buClr>
              <a:defRPr sz="1633" baseline="0"/>
            </a:lvl4pPr>
            <a:lvl5pPr>
              <a:buClr>
                <a:schemeClr val="tx1"/>
              </a:buClr>
              <a:defRPr sz="1633"/>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nhaltsplatzhalter 3"/>
          <p:cNvSpPr>
            <a:spLocks noGrp="1"/>
          </p:cNvSpPr>
          <p:nvPr>
            <p:ph sz="half" idx="2" hasCustomPrompt="1"/>
          </p:nvPr>
        </p:nvSpPr>
        <p:spPr>
          <a:xfrm>
            <a:off x="4637760" y="1469326"/>
            <a:ext cx="2024617" cy="4440630"/>
          </a:xfrm>
        </p:spPr>
        <p:txBody>
          <a:bodyPr/>
          <a:lstStyle>
            <a:lvl1pPr>
              <a:defRPr sz="1633"/>
            </a:lvl1pPr>
            <a:lvl2pPr>
              <a:defRPr sz="1633" baseline="0"/>
            </a:lvl2pPr>
            <a:lvl3pPr>
              <a:buClr>
                <a:schemeClr val="tx1"/>
              </a:buClr>
              <a:defRPr sz="1633"/>
            </a:lvl3pPr>
            <a:lvl4pPr>
              <a:buClr>
                <a:schemeClr val="tx1"/>
              </a:buClr>
              <a:defRPr sz="1633" baseline="0"/>
            </a:lvl4pPr>
            <a:lvl5pPr>
              <a:buClr>
                <a:schemeClr val="tx1"/>
              </a:buClr>
              <a:defRPr sz="1633"/>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nhaltsplatzhalter 5"/>
          <p:cNvSpPr>
            <a:spLocks noGrp="1"/>
          </p:cNvSpPr>
          <p:nvPr>
            <p:ph sz="quarter" idx="13" hasCustomPrompt="1"/>
          </p:nvPr>
        </p:nvSpPr>
        <p:spPr>
          <a:xfrm>
            <a:off x="2483039" y="1469326"/>
            <a:ext cx="2024617" cy="4440630"/>
          </a:xfrm>
        </p:spPr>
        <p:txBody>
          <a:bodyPr/>
          <a:lstStyle>
            <a:lvl1pPr>
              <a:defRPr baseline="0"/>
            </a:lvl1pPr>
            <a:lvl2pPr>
              <a:defRPr baseline="0"/>
            </a:lvl2pPr>
            <a:lvl3pPr>
              <a:defRPr/>
            </a:lvl3pPr>
            <a:lvl4pPr>
              <a:defRPr/>
            </a:lvl4pPr>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Inhaltsplatzhalter 3"/>
          <p:cNvSpPr>
            <a:spLocks noGrp="1"/>
          </p:cNvSpPr>
          <p:nvPr>
            <p:ph sz="half" idx="14" hasCustomPrompt="1"/>
          </p:nvPr>
        </p:nvSpPr>
        <p:spPr>
          <a:xfrm>
            <a:off x="6792481" y="1469326"/>
            <a:ext cx="2024617" cy="4440630"/>
          </a:xfrm>
        </p:spPr>
        <p:txBody>
          <a:bodyPr/>
          <a:lstStyle>
            <a:lvl1pPr>
              <a:defRPr sz="1633"/>
            </a:lvl1pPr>
            <a:lvl2pPr>
              <a:defRPr sz="1633" baseline="0"/>
            </a:lvl2pPr>
            <a:lvl3pPr>
              <a:buClr>
                <a:schemeClr val="tx1"/>
              </a:buClr>
              <a:defRPr sz="1633" baseline="0"/>
            </a:lvl3pPr>
            <a:lvl4pPr>
              <a:buClr>
                <a:schemeClr val="tx1"/>
              </a:buClr>
              <a:defRPr sz="1633" baseline="0"/>
            </a:lvl4pPr>
            <a:lvl5pPr>
              <a:buClr>
                <a:schemeClr val="tx1"/>
              </a:buClr>
              <a:defRPr sz="1633"/>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umsplatzhalter 14"/>
          <p:cNvSpPr>
            <a:spLocks noGrp="1"/>
          </p:cNvSpPr>
          <p:nvPr>
            <p:ph type="dt" sz="half" idx="15"/>
          </p:nvPr>
        </p:nvSpPr>
        <p:spPr/>
        <p:txBody>
          <a:bodyPr/>
          <a:lstStyle/>
          <a:p>
            <a:pPr fontAlgn="base">
              <a:spcAft>
                <a:spcPct val="0"/>
              </a:spcAft>
            </a:pPr>
            <a:r>
              <a:rPr lang="en-US"/>
              <a:t>dd.mm.yyyy</a:t>
            </a:r>
            <a:endParaRPr lang="en-US" dirty="0"/>
          </a:p>
        </p:txBody>
      </p:sp>
      <p:sp>
        <p:nvSpPr>
          <p:cNvPr id="16" name="Foliennummernplatzhalter 15"/>
          <p:cNvSpPr>
            <a:spLocks noGrp="1"/>
          </p:cNvSpPr>
          <p:nvPr>
            <p:ph type="sldNum" sz="quarter" idx="16"/>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7"/>
          </p:nvPr>
        </p:nvSpPr>
        <p:spPr/>
        <p:txBody>
          <a:bodyPr/>
          <a:lstStyle/>
          <a:p>
            <a:pPr fontAlgn="base">
              <a:spcAft>
                <a:spcPct val="0"/>
              </a:spcAft>
            </a:pPr>
            <a:r>
              <a:rPr lang="en-US"/>
              <a:t>– Strictly confidential, Confidential, Internal–     Author /Presentation Topic</a:t>
            </a:r>
            <a:endParaRPr lang="en-US" dirty="0"/>
          </a:p>
        </p:txBody>
      </p:sp>
    </p:spTree>
    <p:extLst>
      <p:ext uri="{BB962C8B-B14F-4D97-AF65-F5344CB8AC3E}">
        <p14:creationId xmlns:p14="http://schemas.microsoft.com/office/powerpoint/2010/main" val="295366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ndout (2 columns)">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nvPr>
        </p:nvGraphicFramePr>
        <p:xfrm>
          <a:off x="1261" y="1681"/>
          <a:ext cx="1259" cy="1680"/>
        </p:xfrm>
        <a:graphic>
          <a:graphicData uri="http://schemas.openxmlformats.org/presentationml/2006/ole">
            <mc:AlternateContent xmlns:mc="http://schemas.openxmlformats.org/markup-compatibility/2006">
              <mc:Choice xmlns:v="urn:schemas-microsoft-com:vml" Requires="v">
                <p:oleObj spid="_x0000_s26657" name="think-cell Slide" r:id="rId4" imgW="360" imgH="360" progId="">
                  <p:embed/>
                </p:oleObj>
              </mc:Choice>
              <mc:Fallback>
                <p:oleObj name="think-cell Slide" r:id="rId4" imgW="360" imgH="360" progId="">
                  <p:embed/>
                  <p:pic>
                    <p:nvPicPr>
                      <p:cNvPr id="4" name="Objek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5960853"/>
            <a:ext cx="8651398" cy="7610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2930" tIns="41465" rIns="82930" bIns="41465" anchor="ctr"/>
          <a:lstStyle/>
          <a:p>
            <a:pPr algn="ctr" defTabSz="414654">
              <a:lnSpc>
                <a:spcPct val="90000"/>
              </a:lnSpc>
              <a:spcBef>
                <a:spcPct val="50000"/>
              </a:spcBef>
              <a:buClr>
                <a:srgbClr val="E20074"/>
              </a:buClr>
              <a:buSzPct val="75000"/>
              <a:buFont typeface="Wingdings" pitchFamily="2" charset="2"/>
              <a:buNone/>
              <a:defRPr/>
            </a:pPr>
            <a:endParaRPr lang="en-US" sz="1633" dirty="0">
              <a:solidFill>
                <a:srgbClr val="000000"/>
              </a:solidFill>
            </a:endParaRPr>
          </a:p>
        </p:txBody>
      </p:sp>
      <p:sp>
        <p:nvSpPr>
          <p:cNvPr id="2" name="Titel 1"/>
          <p:cNvSpPr>
            <a:spLocks noGrp="1"/>
          </p:cNvSpPr>
          <p:nvPr>
            <p:ph type="title" hasCustomPrompt="1"/>
          </p:nvPr>
        </p:nvSpPr>
        <p:spPr>
          <a:xfrm>
            <a:off x="326552" y="266693"/>
            <a:ext cx="8494560" cy="533385"/>
          </a:xfrm>
        </p:spPr>
        <p:txBody>
          <a:bodyPr/>
          <a:lstStyle>
            <a:lvl1pPr marL="0" indent="0">
              <a:defRPr sz="2177"/>
            </a:lvl1pPr>
          </a:lstStyle>
          <a:p>
            <a:r>
              <a:rPr lang="en-US" dirty="0" err="1"/>
              <a:t>TeleGrotesk</a:t>
            </a:r>
            <a:r>
              <a:rPr lang="en-US" dirty="0"/>
              <a:t> Headline Ultra (24) 28 32 pt</a:t>
            </a:r>
          </a:p>
        </p:txBody>
      </p:sp>
      <p:sp>
        <p:nvSpPr>
          <p:cNvPr id="3" name="Inhaltsplatzhalter 2"/>
          <p:cNvSpPr>
            <a:spLocks noGrp="1"/>
          </p:cNvSpPr>
          <p:nvPr>
            <p:ph sz="half" idx="1" hasCustomPrompt="1"/>
          </p:nvPr>
        </p:nvSpPr>
        <p:spPr>
          <a:xfrm>
            <a:off x="326551" y="1469326"/>
            <a:ext cx="4179855" cy="4812735"/>
          </a:xfrm>
        </p:spPr>
        <p:txBody>
          <a:bodyPr/>
          <a:lstStyle>
            <a:lvl1pPr>
              <a:defRPr sz="1270"/>
            </a:lvl1pPr>
            <a:lvl2pPr>
              <a:defRPr sz="1270"/>
            </a:lvl2pPr>
            <a:lvl3pPr marL="164144" indent="-163260">
              <a:buClr>
                <a:schemeClr val="tx1"/>
              </a:buClr>
              <a:defRPr sz="1270" baseline="0"/>
            </a:lvl3pPr>
            <a:lvl4pPr marL="326520" indent="-163260">
              <a:buClr>
                <a:schemeClr val="tx1"/>
              </a:buClr>
              <a:defRPr sz="1270" baseline="0"/>
            </a:lvl4pPr>
            <a:lvl5pPr marL="0" indent="0">
              <a:spcBef>
                <a:spcPts val="726"/>
              </a:spcBef>
              <a:spcAft>
                <a:spcPts val="726"/>
              </a:spcAft>
              <a:buClr>
                <a:schemeClr val="tx1"/>
              </a:buClr>
              <a:buNone/>
              <a:defRPr sz="1270">
                <a:solidFill>
                  <a:schemeClr val="tx2"/>
                </a:solidFill>
                <a:latin typeface="Tele-GroteskFet" pitchFamily="2" charset="0"/>
              </a:defRPr>
            </a:lvl5pPr>
            <a:lvl6pPr>
              <a:defRPr sz="1633"/>
            </a:lvl6pPr>
            <a:lvl7pPr>
              <a:defRPr sz="1633"/>
            </a:lvl7pPr>
            <a:lvl8pPr>
              <a:defRPr sz="1633"/>
            </a:lvl8pPr>
            <a:lvl9pPr>
              <a:defRPr sz="1633"/>
            </a:lvl9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Quotation/lead-in</a:t>
            </a:r>
          </a:p>
        </p:txBody>
      </p:sp>
      <p:sp>
        <p:nvSpPr>
          <p:cNvPr id="8" name="Inhaltsplatzhalter 3"/>
          <p:cNvSpPr>
            <a:spLocks noGrp="1"/>
          </p:cNvSpPr>
          <p:nvPr>
            <p:ph sz="half" idx="13" hasCustomPrompt="1"/>
          </p:nvPr>
        </p:nvSpPr>
        <p:spPr>
          <a:xfrm>
            <a:off x="4637027" y="1469326"/>
            <a:ext cx="4179855" cy="4812735"/>
          </a:xfrm>
          <a:noFill/>
          <a:ln w="9525">
            <a:noFill/>
            <a:miter lim="800000"/>
            <a:headEnd/>
            <a:tailEnd/>
          </a:ln>
        </p:spPr>
        <p:txBody>
          <a:bodyPr vert="horz" wrap="square" lIns="0" tIns="0" rIns="0" bIns="0" numCol="1" anchor="t" anchorCtr="0" compatLnSpc="1">
            <a:prstTxWarp prst="textNoShape">
              <a:avLst/>
            </a:prstTxWarp>
          </a:bodyPr>
          <a:lstStyle>
            <a:lvl1pPr>
              <a:defRPr lang="de-DE" sz="1270" dirty="0" smtClean="0"/>
            </a:lvl1pPr>
            <a:lvl2pPr>
              <a:defRPr lang="de-DE" sz="1270" dirty="0" smtClean="0"/>
            </a:lvl2pPr>
            <a:lvl3pPr marL="164144" indent="-163260">
              <a:defRPr lang="de-DE" sz="1270" dirty="0" smtClean="0"/>
            </a:lvl3pPr>
            <a:lvl4pPr marL="326520" indent="-163260">
              <a:defRPr lang="de-DE" sz="1270" dirty="0" smtClean="0"/>
            </a:lvl4pPr>
            <a:lvl5pPr>
              <a:defRPr lang="de-DE" sz="1270" dirty="0">
                <a:solidFill>
                  <a:schemeClr val="tx2"/>
                </a:solidFill>
                <a:latin typeface="Tele-GroteskFet" pitchFamily="2" charset="0"/>
              </a:defRPr>
            </a:lvl5pPr>
          </a:lstStyle>
          <a:p>
            <a:pPr lvl="0"/>
            <a:r>
              <a:rPr lang="en-US"/>
              <a:t>Click to edit text</a:t>
            </a:r>
          </a:p>
          <a:p>
            <a:pPr lvl="1"/>
            <a:r>
              <a:rPr lang="en-US"/>
              <a:t>Second level</a:t>
            </a:r>
          </a:p>
          <a:p>
            <a:pPr lvl="2">
              <a:buClr>
                <a:schemeClr val="tx1"/>
              </a:buClr>
            </a:pPr>
            <a:r>
              <a:rPr lang="en-US"/>
              <a:t>Third level</a:t>
            </a:r>
          </a:p>
          <a:p>
            <a:pPr lvl="3">
              <a:buClr>
                <a:schemeClr val="tx1"/>
              </a:buClr>
            </a:pPr>
            <a:r>
              <a:rPr lang="en-US"/>
              <a:t>Fourth level</a:t>
            </a:r>
          </a:p>
          <a:p>
            <a:pPr marL="0" lvl="4" indent="0">
              <a:spcBef>
                <a:spcPts val="726"/>
              </a:spcBef>
              <a:spcAft>
                <a:spcPts val="726"/>
              </a:spcAft>
              <a:buClr>
                <a:schemeClr val="tx1"/>
              </a:buClr>
              <a:buNone/>
            </a:pPr>
            <a:r>
              <a:rPr lang="en-US"/>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279380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ndout (3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nvPr>
        </p:nvGraphicFramePr>
        <p:xfrm>
          <a:off x="1261" y="1681"/>
          <a:ext cx="1259" cy="1680"/>
        </p:xfrm>
        <a:graphic>
          <a:graphicData uri="http://schemas.openxmlformats.org/presentationml/2006/ole">
            <mc:AlternateContent xmlns:mc="http://schemas.openxmlformats.org/markup-compatibility/2006">
              <mc:Choice xmlns:v="urn:schemas-microsoft-com:vml" Requires="v">
                <p:oleObj spid="_x0000_s27681" name="think-cell Slide" r:id="rId4" imgW="360" imgH="360" progId="">
                  <p:embed/>
                </p:oleObj>
              </mc:Choice>
              <mc:Fallback>
                <p:oleObj name="think-cell Slide" r:id="rId4" imgW="360" imgH="360" progId="">
                  <p:embed/>
                  <p:pic>
                    <p:nvPicPr>
                      <p:cNvPr id="5" name="Objek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5960853"/>
            <a:ext cx="8651398" cy="7610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2930" tIns="41465" rIns="82930" bIns="41465" anchor="ctr"/>
          <a:lstStyle/>
          <a:p>
            <a:pPr algn="ctr" defTabSz="414654">
              <a:lnSpc>
                <a:spcPct val="90000"/>
              </a:lnSpc>
              <a:spcBef>
                <a:spcPct val="50000"/>
              </a:spcBef>
              <a:buClr>
                <a:srgbClr val="E20074"/>
              </a:buClr>
              <a:buSzPct val="75000"/>
              <a:buFont typeface="Wingdings" pitchFamily="2" charset="2"/>
              <a:buNone/>
              <a:defRPr/>
            </a:pPr>
            <a:endParaRPr lang="en-US" sz="1633" dirty="0">
              <a:solidFill>
                <a:srgbClr val="000000"/>
              </a:solidFill>
            </a:endParaRPr>
          </a:p>
        </p:txBody>
      </p:sp>
      <p:sp>
        <p:nvSpPr>
          <p:cNvPr id="2" name="Titel 1"/>
          <p:cNvSpPr>
            <a:spLocks noGrp="1"/>
          </p:cNvSpPr>
          <p:nvPr>
            <p:ph type="title" hasCustomPrompt="1"/>
          </p:nvPr>
        </p:nvSpPr>
        <p:spPr>
          <a:xfrm>
            <a:off x="326551" y="266693"/>
            <a:ext cx="8490331" cy="533385"/>
          </a:xfrm>
        </p:spPr>
        <p:txBody>
          <a:bodyPr/>
          <a:lstStyle>
            <a:lvl1pPr marL="0" indent="0">
              <a:defRPr sz="2177"/>
            </a:lvl1pPr>
          </a:lstStyle>
          <a:p>
            <a:r>
              <a:rPr lang="en-US" dirty="0" err="1"/>
              <a:t>TeleGrotesk</a:t>
            </a:r>
            <a:r>
              <a:rPr lang="en-US" dirty="0"/>
              <a:t> Headline Ultra (24) 28 32 pt</a:t>
            </a:r>
          </a:p>
        </p:txBody>
      </p:sp>
      <p:sp>
        <p:nvSpPr>
          <p:cNvPr id="3" name="Inhaltsplatzhalter 2"/>
          <p:cNvSpPr>
            <a:spLocks noGrp="1"/>
          </p:cNvSpPr>
          <p:nvPr>
            <p:ph sz="half" idx="1" hasCustomPrompt="1"/>
          </p:nvPr>
        </p:nvSpPr>
        <p:spPr>
          <a:xfrm>
            <a:off x="326551" y="1469326"/>
            <a:ext cx="2728536" cy="4812735"/>
          </a:xfrm>
        </p:spPr>
        <p:txBody>
          <a:bodyPr/>
          <a:lstStyle>
            <a:lvl1pPr>
              <a:defRPr sz="1270"/>
            </a:lvl1pPr>
            <a:lvl2pPr>
              <a:defRPr sz="1270" baseline="0"/>
            </a:lvl2pPr>
            <a:lvl3pPr marL="164144" indent="-163260">
              <a:buClr>
                <a:schemeClr val="tx1"/>
              </a:buClr>
              <a:defRPr sz="1270"/>
            </a:lvl3pPr>
            <a:lvl4pPr marL="326520" indent="-163260">
              <a:buClr>
                <a:schemeClr val="tx1"/>
              </a:buClr>
              <a:defRPr sz="1270"/>
            </a:lvl4pPr>
            <a:lvl5pPr marL="0" indent="0">
              <a:spcBef>
                <a:spcPts val="726"/>
              </a:spcBef>
              <a:spcAft>
                <a:spcPts val="726"/>
              </a:spcAft>
              <a:buClr>
                <a:schemeClr val="tx1"/>
              </a:buClr>
              <a:buNone/>
              <a:defRPr sz="1270">
                <a:solidFill>
                  <a:schemeClr val="tx2"/>
                </a:solidFill>
                <a:latin typeface="Tele-GroteskFet" pitchFamily="2" charset="0"/>
              </a:defRPr>
            </a:lvl5pPr>
            <a:lvl6pPr>
              <a:defRPr sz="1633"/>
            </a:lvl6pPr>
            <a:lvl7pPr>
              <a:defRPr sz="1633"/>
            </a:lvl7pPr>
            <a:lvl8pPr>
              <a:defRPr sz="1633"/>
            </a:lvl8pPr>
            <a:lvl9pPr>
              <a:defRPr sz="1633"/>
            </a:lvl9pPr>
          </a:lstStyle>
          <a:p>
            <a:pPr lvl="0"/>
            <a:r>
              <a:rPr lang="en-US"/>
              <a:t>Click to edit text</a:t>
            </a:r>
          </a:p>
          <a:p>
            <a:pPr lvl="1"/>
            <a:r>
              <a:rPr lang="en-US"/>
              <a:t>Second level</a:t>
            </a:r>
          </a:p>
          <a:p>
            <a:pPr lvl="2"/>
            <a:r>
              <a:rPr lang="en-US"/>
              <a:t>Third level</a:t>
            </a:r>
          </a:p>
          <a:p>
            <a:pPr lvl="3"/>
            <a:r>
              <a:rPr lang="en-US"/>
              <a:t>Fourth level</a:t>
            </a:r>
          </a:p>
          <a:p>
            <a:pPr lvl="4"/>
            <a:r>
              <a:rPr lang="en-US"/>
              <a:t>Quotation/lead-in</a:t>
            </a:r>
            <a:endParaRPr lang="en-US" dirty="0"/>
          </a:p>
        </p:txBody>
      </p:sp>
      <p:sp>
        <p:nvSpPr>
          <p:cNvPr id="4" name="Inhaltsplatzhalter 3"/>
          <p:cNvSpPr>
            <a:spLocks noGrp="1"/>
          </p:cNvSpPr>
          <p:nvPr>
            <p:ph sz="half" idx="2" hasCustomPrompt="1"/>
          </p:nvPr>
        </p:nvSpPr>
        <p:spPr>
          <a:xfrm>
            <a:off x="3209217" y="1469326"/>
            <a:ext cx="2728536" cy="4812735"/>
          </a:xfrm>
          <a:noFill/>
          <a:ln w="9525">
            <a:noFill/>
            <a:miter lim="800000"/>
            <a:headEnd/>
            <a:tailEnd/>
          </a:ln>
        </p:spPr>
        <p:txBody>
          <a:bodyPr vert="horz" wrap="square" lIns="0" tIns="0" rIns="0" bIns="0" numCol="1" anchor="t" anchorCtr="0" compatLnSpc="1">
            <a:prstTxWarp prst="textNoShape">
              <a:avLst/>
            </a:prstTxWarp>
          </a:bodyPr>
          <a:lstStyle>
            <a:lvl1pPr>
              <a:defRPr lang="de-DE" sz="1270" dirty="0" smtClean="0"/>
            </a:lvl1pPr>
            <a:lvl2pPr>
              <a:defRPr lang="de-DE" sz="1270" dirty="0" smtClean="0"/>
            </a:lvl2pPr>
            <a:lvl3pPr marL="164144" indent="-163260">
              <a:defRPr lang="de-DE" sz="1270" baseline="0" dirty="0" smtClean="0"/>
            </a:lvl3pPr>
            <a:lvl4pPr marL="326520" indent="-163260">
              <a:defRPr lang="de-DE" sz="1270" dirty="0" smtClean="0"/>
            </a:lvl4pPr>
            <a:lvl5pPr>
              <a:defRPr lang="de-DE" sz="1270" dirty="0">
                <a:solidFill>
                  <a:schemeClr val="tx2"/>
                </a:solidFill>
                <a:latin typeface="Tele-GroteskFet" pitchFamily="2" charset="0"/>
              </a:defRPr>
            </a:lvl5pPr>
          </a:lstStyle>
          <a:p>
            <a:pPr lvl="0"/>
            <a:r>
              <a:rPr lang="en-US"/>
              <a:t>Click to edit text</a:t>
            </a:r>
          </a:p>
          <a:p>
            <a:pPr lvl="1"/>
            <a:r>
              <a:rPr lang="en-US"/>
              <a:t>Second level</a:t>
            </a:r>
          </a:p>
          <a:p>
            <a:pPr lvl="2">
              <a:buClr>
                <a:schemeClr val="tx1"/>
              </a:buClr>
            </a:pPr>
            <a:r>
              <a:rPr lang="en-US"/>
              <a:t>Third level</a:t>
            </a:r>
          </a:p>
          <a:p>
            <a:pPr lvl="3">
              <a:buClr>
                <a:schemeClr val="tx1"/>
              </a:buClr>
            </a:pPr>
            <a:r>
              <a:rPr lang="en-US"/>
              <a:t>Fourth level</a:t>
            </a:r>
          </a:p>
          <a:p>
            <a:pPr marL="0" lvl="4" indent="0">
              <a:spcBef>
                <a:spcPts val="726"/>
              </a:spcBef>
              <a:spcAft>
                <a:spcPts val="726"/>
              </a:spcAft>
              <a:buClr>
                <a:schemeClr val="tx1"/>
              </a:buClr>
              <a:buNone/>
            </a:pPr>
            <a:r>
              <a:rPr lang="en-US"/>
              <a:t>Quotation/lead-in</a:t>
            </a:r>
            <a:endParaRPr lang="en-US" dirty="0"/>
          </a:p>
        </p:txBody>
      </p:sp>
      <p:sp>
        <p:nvSpPr>
          <p:cNvPr id="8" name="Inhaltsplatzhalter 3"/>
          <p:cNvSpPr>
            <a:spLocks noGrp="1"/>
          </p:cNvSpPr>
          <p:nvPr>
            <p:ph sz="half" idx="13" hasCustomPrompt="1"/>
          </p:nvPr>
        </p:nvSpPr>
        <p:spPr>
          <a:xfrm>
            <a:off x="6090115" y="1469326"/>
            <a:ext cx="2728536" cy="4812735"/>
          </a:xfrm>
          <a:noFill/>
          <a:ln w="9525">
            <a:noFill/>
            <a:miter lim="800000"/>
            <a:headEnd/>
            <a:tailEnd/>
          </a:ln>
        </p:spPr>
        <p:txBody>
          <a:bodyPr vert="horz" wrap="square" lIns="0" tIns="0" rIns="0" bIns="0" numCol="1" anchor="t" anchorCtr="0" compatLnSpc="1">
            <a:prstTxWarp prst="textNoShape">
              <a:avLst/>
            </a:prstTxWarp>
          </a:bodyPr>
          <a:lstStyle>
            <a:lvl1pPr>
              <a:defRPr lang="de-DE" sz="1270" dirty="0" smtClean="0"/>
            </a:lvl1pPr>
            <a:lvl2pPr>
              <a:defRPr lang="de-DE" sz="1270" baseline="0" dirty="0" smtClean="0"/>
            </a:lvl2pPr>
            <a:lvl3pPr marL="164144" indent="-163260">
              <a:defRPr lang="de-DE" sz="1270" baseline="0" dirty="0" smtClean="0"/>
            </a:lvl3pPr>
            <a:lvl4pPr marL="326520" indent="-163260">
              <a:defRPr lang="de-DE" sz="1270" baseline="0" dirty="0" smtClean="0"/>
            </a:lvl4pPr>
            <a:lvl5pPr>
              <a:defRPr lang="de-DE" sz="1270" dirty="0">
                <a:solidFill>
                  <a:schemeClr val="tx2"/>
                </a:solidFill>
                <a:latin typeface="Tele-GroteskFet" pitchFamily="2" charset="0"/>
              </a:defRPr>
            </a:lvl5pPr>
          </a:lstStyle>
          <a:p>
            <a:pPr lvl="0"/>
            <a:r>
              <a:rPr lang="en-US"/>
              <a:t>Click to edit text</a:t>
            </a:r>
          </a:p>
          <a:p>
            <a:pPr lvl="1"/>
            <a:r>
              <a:rPr lang="en-US"/>
              <a:t>Second level</a:t>
            </a:r>
          </a:p>
          <a:p>
            <a:pPr lvl="2">
              <a:buClr>
                <a:schemeClr val="tx1"/>
              </a:buClr>
            </a:pPr>
            <a:r>
              <a:rPr lang="en-US"/>
              <a:t>Third level</a:t>
            </a:r>
          </a:p>
          <a:p>
            <a:pPr lvl="3">
              <a:buClr>
                <a:schemeClr val="tx1"/>
              </a:buClr>
            </a:pPr>
            <a:r>
              <a:rPr lang="en-US"/>
              <a:t>Fourth level</a:t>
            </a:r>
          </a:p>
          <a:p>
            <a:pPr marL="0" lvl="4" indent="0">
              <a:spcBef>
                <a:spcPts val="726"/>
              </a:spcBef>
              <a:spcAft>
                <a:spcPts val="726"/>
              </a:spcAft>
              <a:buClr>
                <a:schemeClr val="tx1"/>
              </a:buClr>
              <a:buNone/>
            </a:pPr>
            <a:r>
              <a:rPr lang="en-US"/>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12778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Handout (4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nvPr>
        </p:nvGraphicFramePr>
        <p:xfrm>
          <a:off x="1261" y="1681"/>
          <a:ext cx="1259" cy="1680"/>
        </p:xfrm>
        <a:graphic>
          <a:graphicData uri="http://schemas.openxmlformats.org/presentationml/2006/ole">
            <mc:AlternateContent xmlns:mc="http://schemas.openxmlformats.org/markup-compatibility/2006">
              <mc:Choice xmlns:v="urn:schemas-microsoft-com:vml" Requires="v">
                <p:oleObj spid="_x0000_s28705" name="think-cell Slide" r:id="rId4" imgW="360" imgH="360" progId="">
                  <p:embed/>
                </p:oleObj>
              </mc:Choice>
              <mc:Fallback>
                <p:oleObj name="think-cell Slide" r:id="rId4" imgW="360" imgH="360" progId="">
                  <p:embed/>
                  <p:pic>
                    <p:nvPicPr>
                      <p:cNvPr id="5" name="Objek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5960853"/>
            <a:ext cx="8651398" cy="7610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2930" tIns="41465" rIns="82930" bIns="41465" anchor="ctr"/>
          <a:lstStyle/>
          <a:p>
            <a:pPr algn="ctr" defTabSz="414654">
              <a:lnSpc>
                <a:spcPct val="90000"/>
              </a:lnSpc>
              <a:spcBef>
                <a:spcPct val="50000"/>
              </a:spcBef>
              <a:buClr>
                <a:srgbClr val="E20074"/>
              </a:buClr>
              <a:buSzPct val="75000"/>
              <a:buFont typeface="Wingdings" pitchFamily="2" charset="2"/>
              <a:buNone/>
              <a:defRPr/>
            </a:pPr>
            <a:endParaRPr lang="en-US" sz="1633" dirty="0">
              <a:solidFill>
                <a:srgbClr val="000000"/>
              </a:solidFill>
            </a:endParaRPr>
          </a:p>
        </p:txBody>
      </p:sp>
      <p:sp>
        <p:nvSpPr>
          <p:cNvPr id="2" name="Titel 1"/>
          <p:cNvSpPr>
            <a:spLocks noGrp="1"/>
          </p:cNvSpPr>
          <p:nvPr>
            <p:ph type="title" hasCustomPrompt="1"/>
          </p:nvPr>
        </p:nvSpPr>
        <p:spPr>
          <a:xfrm>
            <a:off x="326551" y="266693"/>
            <a:ext cx="8490331" cy="533385"/>
          </a:xfrm>
        </p:spPr>
        <p:txBody>
          <a:bodyPr/>
          <a:lstStyle>
            <a:lvl1pPr marL="0" indent="0">
              <a:defRPr sz="2177"/>
            </a:lvl1pPr>
          </a:lstStyle>
          <a:p>
            <a:r>
              <a:rPr lang="en-US" dirty="0" err="1"/>
              <a:t>TeleGrotesk</a:t>
            </a:r>
            <a:r>
              <a:rPr lang="en-US" dirty="0"/>
              <a:t> Headline Ultra (24) 28 32 pt</a:t>
            </a:r>
          </a:p>
        </p:txBody>
      </p:sp>
      <p:sp>
        <p:nvSpPr>
          <p:cNvPr id="3" name="Inhaltsplatzhalter 2"/>
          <p:cNvSpPr>
            <a:spLocks noGrp="1"/>
          </p:cNvSpPr>
          <p:nvPr>
            <p:ph sz="half" idx="1" hasCustomPrompt="1"/>
          </p:nvPr>
        </p:nvSpPr>
        <p:spPr>
          <a:xfrm>
            <a:off x="326551" y="1469326"/>
            <a:ext cx="2024617" cy="4812735"/>
          </a:xfrm>
        </p:spPr>
        <p:txBody>
          <a:bodyPr/>
          <a:lstStyle>
            <a:lvl1pPr>
              <a:defRPr sz="1270"/>
            </a:lvl1pPr>
            <a:lvl2pPr>
              <a:defRPr sz="1270"/>
            </a:lvl2pPr>
            <a:lvl3pPr marL="164144" indent="-163260">
              <a:buClr>
                <a:schemeClr val="tx1"/>
              </a:buClr>
              <a:defRPr sz="1270" baseline="0"/>
            </a:lvl3pPr>
            <a:lvl4pPr marL="326520" indent="-163260">
              <a:buClr>
                <a:schemeClr val="tx1"/>
              </a:buClr>
              <a:defRPr sz="1270" baseline="0"/>
            </a:lvl4pPr>
            <a:lvl5pPr marL="0" indent="0">
              <a:spcBef>
                <a:spcPts val="726"/>
              </a:spcBef>
              <a:spcAft>
                <a:spcPts val="726"/>
              </a:spcAft>
              <a:buClr>
                <a:schemeClr val="tx1"/>
              </a:buClr>
              <a:buNone/>
              <a:defRPr sz="1270">
                <a:solidFill>
                  <a:schemeClr val="tx2"/>
                </a:solidFill>
                <a:latin typeface="Tele-GroteskFet" pitchFamily="2" charset="0"/>
              </a:defRPr>
            </a:lvl5pPr>
            <a:lvl6pPr>
              <a:defRPr sz="1633"/>
            </a:lvl6pPr>
            <a:lvl7pPr>
              <a:defRPr sz="1633"/>
            </a:lvl7pPr>
            <a:lvl8pPr>
              <a:defRPr sz="1633"/>
            </a:lvl8pPr>
            <a:lvl9pPr>
              <a:defRPr sz="1633"/>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Quotation/lead-in</a:t>
            </a:r>
          </a:p>
        </p:txBody>
      </p:sp>
      <p:sp>
        <p:nvSpPr>
          <p:cNvPr id="4" name="Inhaltsplatzhalter 3"/>
          <p:cNvSpPr>
            <a:spLocks noGrp="1"/>
          </p:cNvSpPr>
          <p:nvPr>
            <p:ph sz="half" idx="2" hasCustomPrompt="1"/>
          </p:nvPr>
        </p:nvSpPr>
        <p:spPr>
          <a:xfrm>
            <a:off x="2481789" y="1469326"/>
            <a:ext cx="2024617" cy="4812735"/>
          </a:xfrm>
          <a:noFill/>
          <a:ln w="9525">
            <a:noFill/>
            <a:miter lim="800000"/>
            <a:headEnd/>
            <a:tailEnd/>
          </a:ln>
        </p:spPr>
        <p:txBody>
          <a:bodyPr vert="horz" wrap="square" lIns="0" tIns="0" rIns="0" bIns="0" numCol="1" anchor="t" anchorCtr="0" compatLnSpc="1">
            <a:prstTxWarp prst="textNoShape">
              <a:avLst/>
            </a:prstTxWarp>
          </a:bodyPr>
          <a:lstStyle>
            <a:lvl1pPr>
              <a:defRPr lang="de-DE" sz="1270" dirty="0" smtClean="0"/>
            </a:lvl1pPr>
            <a:lvl2pPr>
              <a:defRPr lang="de-DE" sz="1270" baseline="0" dirty="0" smtClean="0"/>
            </a:lvl2pPr>
            <a:lvl3pPr marL="164144" indent="-163260">
              <a:defRPr lang="de-DE" sz="1270" dirty="0" smtClean="0"/>
            </a:lvl3pPr>
            <a:lvl4pPr marL="326520" indent="-163260">
              <a:defRPr lang="de-DE" sz="1270" dirty="0" smtClean="0"/>
            </a:lvl4pPr>
            <a:lvl5pPr>
              <a:defRPr lang="de-DE" sz="1270" dirty="0">
                <a:solidFill>
                  <a:schemeClr val="tx2"/>
                </a:solidFill>
                <a:latin typeface="Tele-GroteskFet" pitchFamily="2" charset="0"/>
              </a:defRPr>
            </a:lvl5pPr>
          </a:lstStyle>
          <a:p>
            <a:pPr lvl="0"/>
            <a:r>
              <a:rPr lang="en-US" dirty="0"/>
              <a:t>Click to edit text</a:t>
            </a:r>
          </a:p>
          <a:p>
            <a:pPr lvl="1"/>
            <a:r>
              <a:rPr lang="en-US" dirty="0"/>
              <a:t>Second level</a:t>
            </a:r>
          </a:p>
          <a:p>
            <a:pPr lvl="2">
              <a:buClr>
                <a:schemeClr val="tx1"/>
              </a:buClr>
            </a:pPr>
            <a:r>
              <a:rPr lang="en-US" dirty="0"/>
              <a:t>Third level</a:t>
            </a:r>
          </a:p>
          <a:p>
            <a:pPr lvl="3">
              <a:buClr>
                <a:schemeClr val="tx1"/>
              </a:buClr>
            </a:pPr>
            <a:r>
              <a:rPr lang="en-US" dirty="0"/>
              <a:t>Fourth level</a:t>
            </a:r>
          </a:p>
          <a:p>
            <a:pPr marL="0" lvl="4" indent="0">
              <a:spcBef>
                <a:spcPts val="726"/>
              </a:spcBef>
              <a:spcAft>
                <a:spcPts val="726"/>
              </a:spcAft>
              <a:buClr>
                <a:schemeClr val="tx1"/>
              </a:buClr>
              <a:buNone/>
            </a:pPr>
            <a:r>
              <a:rPr lang="en-US" dirty="0"/>
              <a:t>Quotation/lead-in</a:t>
            </a:r>
          </a:p>
        </p:txBody>
      </p:sp>
      <p:sp>
        <p:nvSpPr>
          <p:cNvPr id="8" name="Inhaltsplatzhalter 3"/>
          <p:cNvSpPr>
            <a:spLocks noGrp="1"/>
          </p:cNvSpPr>
          <p:nvPr>
            <p:ph sz="half" idx="13" hasCustomPrompt="1"/>
          </p:nvPr>
        </p:nvSpPr>
        <p:spPr>
          <a:xfrm>
            <a:off x="4637027" y="1469326"/>
            <a:ext cx="2024617" cy="4812735"/>
          </a:xfrm>
          <a:noFill/>
          <a:ln w="9525">
            <a:noFill/>
            <a:miter lim="800000"/>
            <a:headEnd/>
            <a:tailEnd/>
          </a:ln>
        </p:spPr>
        <p:txBody>
          <a:bodyPr vert="horz" wrap="square" lIns="0" tIns="0" rIns="0" bIns="0" numCol="1" anchor="t" anchorCtr="0" compatLnSpc="1">
            <a:prstTxWarp prst="textNoShape">
              <a:avLst/>
            </a:prstTxWarp>
          </a:bodyPr>
          <a:lstStyle>
            <a:lvl1pPr>
              <a:defRPr lang="de-DE" sz="1270" dirty="0" smtClean="0"/>
            </a:lvl1pPr>
            <a:lvl2pPr>
              <a:defRPr lang="de-DE" sz="1270" dirty="0" smtClean="0"/>
            </a:lvl2pPr>
            <a:lvl3pPr marL="164144" indent="-163260">
              <a:defRPr lang="de-DE" sz="1270" dirty="0" smtClean="0"/>
            </a:lvl3pPr>
            <a:lvl4pPr marL="326520" indent="-163260">
              <a:defRPr lang="de-DE" sz="1270" dirty="0" smtClean="0"/>
            </a:lvl4pPr>
            <a:lvl5pPr>
              <a:defRPr lang="de-DE" sz="1270" dirty="0">
                <a:solidFill>
                  <a:schemeClr val="tx2"/>
                </a:solidFill>
                <a:latin typeface="Tele-GroteskFet" pitchFamily="2" charset="0"/>
              </a:defRPr>
            </a:lvl5pPr>
          </a:lstStyle>
          <a:p>
            <a:pPr lvl="0"/>
            <a:r>
              <a:rPr lang="en-US" dirty="0"/>
              <a:t>Click to edit text</a:t>
            </a:r>
          </a:p>
          <a:p>
            <a:pPr lvl="1"/>
            <a:r>
              <a:rPr lang="en-US" dirty="0"/>
              <a:t>Second level</a:t>
            </a:r>
          </a:p>
          <a:p>
            <a:pPr lvl="2">
              <a:buClr>
                <a:schemeClr val="tx1"/>
              </a:buClr>
            </a:pPr>
            <a:r>
              <a:rPr lang="en-US" dirty="0"/>
              <a:t>Third level</a:t>
            </a:r>
          </a:p>
          <a:p>
            <a:pPr lvl="3">
              <a:buClr>
                <a:schemeClr val="tx1"/>
              </a:buClr>
            </a:pPr>
            <a:r>
              <a:rPr lang="en-US" dirty="0"/>
              <a:t>Fourth level</a:t>
            </a:r>
          </a:p>
          <a:p>
            <a:pPr marL="0" lvl="4" indent="0">
              <a:spcBef>
                <a:spcPts val="726"/>
              </a:spcBef>
              <a:spcAft>
                <a:spcPts val="726"/>
              </a:spcAft>
              <a:buClr>
                <a:schemeClr val="tx1"/>
              </a:buClr>
              <a:buNone/>
            </a:pPr>
            <a:r>
              <a:rPr lang="en-US" dirty="0"/>
              <a:t>Quotation/lead-in</a:t>
            </a:r>
          </a:p>
        </p:txBody>
      </p:sp>
      <p:sp>
        <p:nvSpPr>
          <p:cNvPr id="10" name="Inhaltsplatzhalter 3"/>
          <p:cNvSpPr>
            <a:spLocks noGrp="1"/>
          </p:cNvSpPr>
          <p:nvPr>
            <p:ph sz="half" idx="14" hasCustomPrompt="1"/>
          </p:nvPr>
        </p:nvSpPr>
        <p:spPr>
          <a:xfrm>
            <a:off x="6792265" y="1469326"/>
            <a:ext cx="2024617" cy="4812735"/>
          </a:xfrm>
          <a:noFill/>
          <a:ln w="9525">
            <a:noFill/>
            <a:miter lim="800000"/>
            <a:headEnd/>
            <a:tailEnd/>
          </a:ln>
        </p:spPr>
        <p:txBody>
          <a:bodyPr vert="horz" wrap="square" lIns="0" tIns="0" rIns="0" bIns="0" numCol="1" anchor="t" anchorCtr="0" compatLnSpc="1">
            <a:prstTxWarp prst="textNoShape">
              <a:avLst/>
            </a:prstTxWarp>
          </a:bodyPr>
          <a:lstStyle>
            <a:lvl1pPr>
              <a:defRPr lang="de-DE" sz="1270" dirty="0" smtClean="0"/>
            </a:lvl1pPr>
            <a:lvl2pPr>
              <a:defRPr lang="de-DE" sz="1270" dirty="0" smtClean="0"/>
            </a:lvl2pPr>
            <a:lvl3pPr marL="164144" indent="-163260">
              <a:defRPr lang="de-DE" sz="1270" dirty="0" smtClean="0"/>
            </a:lvl3pPr>
            <a:lvl4pPr marL="326520" indent="-163260">
              <a:defRPr lang="de-DE" sz="1270" dirty="0" smtClean="0"/>
            </a:lvl4pPr>
            <a:lvl5pPr>
              <a:defRPr lang="de-DE" sz="1270" dirty="0">
                <a:solidFill>
                  <a:schemeClr val="tx2"/>
                </a:solidFill>
                <a:latin typeface="Tele-GroteskFet" pitchFamily="2" charset="0"/>
              </a:defRPr>
            </a:lvl5pPr>
          </a:lstStyle>
          <a:p>
            <a:pPr lvl="0"/>
            <a:r>
              <a:rPr lang="en-US"/>
              <a:t>Click to edit text</a:t>
            </a:r>
          </a:p>
          <a:p>
            <a:pPr lvl="1"/>
            <a:r>
              <a:rPr lang="en-US"/>
              <a:t>Second level</a:t>
            </a:r>
          </a:p>
          <a:p>
            <a:pPr lvl="2">
              <a:buClr>
                <a:schemeClr val="tx1"/>
              </a:buClr>
            </a:pPr>
            <a:r>
              <a:rPr lang="en-US"/>
              <a:t>Third level</a:t>
            </a:r>
          </a:p>
          <a:p>
            <a:pPr lvl="3">
              <a:buClr>
                <a:schemeClr val="tx1"/>
              </a:buClr>
            </a:pPr>
            <a:r>
              <a:rPr lang="en-US"/>
              <a:t>Fourth level</a:t>
            </a:r>
          </a:p>
          <a:p>
            <a:pPr marL="0" lvl="4" indent="0">
              <a:spcBef>
                <a:spcPts val="726"/>
              </a:spcBef>
              <a:spcAft>
                <a:spcPts val="726"/>
              </a:spcAft>
              <a:buClr>
                <a:schemeClr val="tx1"/>
              </a:buClr>
              <a:buNone/>
            </a:pPr>
            <a:r>
              <a:rPr lang="en-US"/>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1016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F6A1F0-90F4-4E2D-A9CA-FC81D9EE39F7}"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287258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F6A1F0-90F4-4E2D-A9CA-FC81D9EE39F7}" type="datetimeFigureOut">
              <a:rPr lang="en-US" smtClean="0"/>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213391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F6A1F0-90F4-4E2D-A9CA-FC81D9EE39F7}" type="datetimeFigureOut">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260594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6A1F0-90F4-4E2D-A9CA-FC81D9EE39F7}" type="datetimeFigureOut">
              <a:rPr lang="en-US" smtClean="0"/>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100497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F6A1F0-90F4-4E2D-A9CA-FC81D9EE39F7}"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424356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F6A1F0-90F4-4E2D-A9CA-FC81D9EE39F7}"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60878-5CC6-4CE8-BFD0-38D0EF7EEA58}" type="slidenum">
              <a:rPr lang="en-US" smtClean="0"/>
              <a:t>‹#›</a:t>
            </a:fld>
            <a:endParaRPr lang="en-US"/>
          </a:p>
        </p:txBody>
      </p:sp>
    </p:spTree>
    <p:extLst>
      <p:ext uri="{BB962C8B-B14F-4D97-AF65-F5344CB8AC3E}">
        <p14:creationId xmlns:p14="http://schemas.microsoft.com/office/powerpoint/2010/main" val="26365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vmlDrawing" Target="../drawings/vmlDrawing1.v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oleObject" Target="../embeddings/oleObject1.bin"/><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ags" Target="../tags/tag1.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6A1F0-90F4-4E2D-A9CA-FC81D9EE39F7}" type="datetimeFigureOut">
              <a:rPr lang="en-US" smtClean="0"/>
              <a:t>10/11/2020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60878-5CC6-4CE8-BFD0-38D0EF7EEA58}" type="slidenum">
              <a:rPr lang="en-US" smtClean="0"/>
              <a:t>‹#›</a:t>
            </a:fld>
            <a:endParaRPr lang="en-US"/>
          </a:p>
        </p:txBody>
      </p:sp>
    </p:spTree>
    <p:extLst>
      <p:ext uri="{BB962C8B-B14F-4D97-AF65-F5344CB8AC3E}">
        <p14:creationId xmlns:p14="http://schemas.microsoft.com/office/powerpoint/2010/main" val="160707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7"/>
            </p:custDataLst>
          </p:nvPr>
        </p:nvGraphicFramePr>
        <p:xfrm>
          <a:off x="1261" y="1681"/>
          <a:ext cx="1259" cy="1680"/>
        </p:xfrm>
        <a:graphic>
          <a:graphicData uri="http://schemas.openxmlformats.org/presentationml/2006/ole">
            <mc:AlternateContent xmlns:mc="http://schemas.openxmlformats.org/markup-compatibility/2006">
              <mc:Choice xmlns:v="urn:schemas-microsoft-com:vml" Requires="v">
                <p:oleObj spid="_x0000_s4129" name="think-cell Slide" r:id="rId28" imgW="360" imgH="360" progId="">
                  <p:embed/>
                </p:oleObj>
              </mc:Choice>
              <mc:Fallback>
                <p:oleObj name="think-cell Slide" r:id="rId28" imgW="360" imgH="360" progId="">
                  <p:embed/>
                  <p:pic>
                    <p:nvPicPr>
                      <p:cNvPr id="2" name="Objekt 1"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61" y="1681"/>
                        <a:ext cx="1259" cy="1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elplatzhalter 1"/>
          <p:cNvSpPr>
            <a:spLocks noGrp="1"/>
          </p:cNvSpPr>
          <p:nvPr>
            <p:ph type="title"/>
          </p:nvPr>
        </p:nvSpPr>
        <p:spPr bwMode="gray">
          <a:xfrm>
            <a:off x="326552" y="261214"/>
            <a:ext cx="8490330" cy="53338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endParaRPr lang="en-US" noProof="0" dirty="0"/>
          </a:p>
        </p:txBody>
      </p:sp>
      <p:sp>
        <p:nvSpPr>
          <p:cNvPr id="1027" name="Textplatzhalter 2"/>
          <p:cNvSpPr>
            <a:spLocks noGrp="1"/>
          </p:cNvSpPr>
          <p:nvPr>
            <p:ph type="body" idx="1"/>
          </p:nvPr>
        </p:nvSpPr>
        <p:spPr bwMode="gray">
          <a:xfrm>
            <a:off x="326551" y="1469326"/>
            <a:ext cx="8490331" cy="44412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umsplatzhalter 3"/>
          <p:cNvSpPr>
            <a:spLocks noGrp="1"/>
          </p:cNvSpPr>
          <p:nvPr>
            <p:ph type="dt" sz="half" idx="2"/>
          </p:nvPr>
        </p:nvSpPr>
        <p:spPr bwMode="gray">
          <a:xfrm>
            <a:off x="7643521" y="6330901"/>
            <a:ext cx="831126" cy="290650"/>
          </a:xfrm>
          <a:prstGeom prst="rect">
            <a:avLst/>
          </a:prstGeom>
        </p:spPr>
        <p:txBody>
          <a:bodyPr vert="horz" wrap="none" lIns="0" tIns="0" rIns="0" bIns="0" numCol="1" anchor="ctr" anchorCtr="0" compatLnSpc="1">
            <a:prstTxWarp prst="textNoShape">
              <a:avLst/>
            </a:prstTxWarp>
          </a:bodyPr>
          <a:lstStyle>
            <a:lvl1pPr algn="r" defTabSz="522637">
              <a:lnSpc>
                <a:spcPct val="100000"/>
              </a:lnSpc>
              <a:spcBef>
                <a:spcPct val="0"/>
              </a:spcBef>
              <a:buClrTx/>
              <a:buSzTx/>
              <a:buFontTx/>
              <a:buNone/>
              <a:defRPr sz="1043">
                <a:solidFill>
                  <a:schemeClr val="tx1"/>
                </a:solidFill>
                <a:latin typeface="Tele-GroteskNor" pitchFamily="2" charset="0"/>
                <a:cs typeface="Arial Unicode MS" pitchFamily="34" charset="-128"/>
              </a:defRPr>
            </a:lvl1pPr>
          </a:lstStyle>
          <a:p>
            <a:pPr fontAlgn="base">
              <a:spcAft>
                <a:spcPct val="0"/>
              </a:spcAft>
            </a:pPr>
            <a:r>
              <a:rPr lang="en-US" noProof="0" dirty="0" err="1"/>
              <a:t>dd.mm.yyyy</a:t>
            </a:r>
            <a:endParaRPr lang="en-US" noProof="0" dirty="0"/>
          </a:p>
        </p:txBody>
      </p:sp>
      <p:sp>
        <p:nvSpPr>
          <p:cNvPr id="6" name="Foliennummernplatzhalter 5"/>
          <p:cNvSpPr>
            <a:spLocks noGrp="1"/>
          </p:cNvSpPr>
          <p:nvPr>
            <p:ph type="sldNum" sz="quarter" idx="4"/>
          </p:nvPr>
        </p:nvSpPr>
        <p:spPr bwMode="gray">
          <a:xfrm>
            <a:off x="8533115" y="6330901"/>
            <a:ext cx="289766" cy="290650"/>
          </a:xfrm>
          <a:prstGeom prst="rect">
            <a:avLst/>
          </a:prstGeom>
        </p:spPr>
        <p:txBody>
          <a:bodyPr vert="horz" wrap="square" lIns="0" tIns="0" rIns="0" bIns="0" numCol="1" anchor="ctr" anchorCtr="0" compatLnSpc="1">
            <a:prstTxWarp prst="textNoShape">
              <a:avLst/>
            </a:prstTxWarp>
          </a:bodyPr>
          <a:lstStyle>
            <a:lvl1pPr algn="r" defTabSz="522637">
              <a:lnSpc>
                <a:spcPct val="100000"/>
              </a:lnSpc>
              <a:spcBef>
                <a:spcPct val="0"/>
              </a:spcBef>
              <a:buClrTx/>
              <a:buSzTx/>
              <a:buFontTx/>
              <a:buNone/>
              <a:defRPr sz="1043">
                <a:solidFill>
                  <a:schemeClr val="tx1"/>
                </a:solidFill>
                <a:latin typeface="Tele-GroteskNor" pitchFamily="2" charset="0"/>
                <a:cs typeface="Arial Unicode MS" pitchFamily="34" charset="-128"/>
              </a:defRPr>
            </a:lvl1pPr>
          </a:lstStyle>
          <a:p>
            <a:pPr fontAlgn="base">
              <a:spcAft>
                <a:spcPct val="0"/>
              </a:spcAft>
            </a:pPr>
            <a:fld id="{31ED8236-F742-4994-B025-3D78EEC04644}" type="slidenum">
              <a:rPr lang="en-US" noProof="0" smtClean="0"/>
              <a:pPr fontAlgn="base">
                <a:spcAft>
                  <a:spcPct val="0"/>
                </a:spcAft>
              </a:pPr>
              <a:t>‹#›</a:t>
            </a:fld>
            <a:endParaRPr lang="en-US" noProof="0"/>
          </a:p>
        </p:txBody>
      </p:sp>
      <p:sp>
        <p:nvSpPr>
          <p:cNvPr id="5" name="Fußzeilenplatzhalter 4"/>
          <p:cNvSpPr>
            <a:spLocks noGrp="1"/>
          </p:cNvSpPr>
          <p:nvPr>
            <p:ph type="ftr" sz="quarter" idx="3"/>
          </p:nvPr>
        </p:nvSpPr>
        <p:spPr bwMode="gray">
          <a:xfrm>
            <a:off x="3461761" y="6330901"/>
            <a:ext cx="4117810" cy="290650"/>
          </a:xfrm>
          <a:prstGeom prst="rect">
            <a:avLst/>
          </a:prstGeom>
        </p:spPr>
        <p:txBody>
          <a:bodyPr vert="horz" wrap="square" lIns="0" tIns="0" rIns="0" bIns="0" numCol="1" anchor="ctr" anchorCtr="0" compatLnSpc="1">
            <a:prstTxWarp prst="textNoShape">
              <a:avLst/>
            </a:prstTxWarp>
          </a:bodyPr>
          <a:lstStyle>
            <a:lvl1pPr algn="r" defTabSz="522637">
              <a:lnSpc>
                <a:spcPct val="100000"/>
              </a:lnSpc>
              <a:spcBef>
                <a:spcPct val="0"/>
              </a:spcBef>
              <a:buClrTx/>
              <a:buSzTx/>
              <a:buFontTx/>
              <a:buNone/>
              <a:defRPr sz="1043">
                <a:solidFill>
                  <a:schemeClr val="tx1"/>
                </a:solidFill>
                <a:latin typeface="Tele-GroteskNor" pitchFamily="2" charset="0"/>
                <a:cs typeface="Arial Unicode MS" pitchFamily="34" charset="-128"/>
              </a:defRPr>
            </a:lvl1pPr>
          </a:lstStyle>
          <a:p>
            <a:pPr fontAlgn="base">
              <a:spcAft>
                <a:spcPct val="0"/>
              </a:spcAft>
            </a:pPr>
            <a:r>
              <a:rPr lang="en-US" noProof="0" dirty="0"/>
              <a:t>– Strictly confidential, Confidential, Internal–     Author /Presentation Topic</a:t>
            </a:r>
          </a:p>
        </p:txBody>
      </p:sp>
      <p:pic>
        <p:nvPicPr>
          <p:cNvPr id="31" name="Grafik 30" descr="T_Logo_3c_Slogan_p_INT.emf"/>
          <p:cNvPicPr>
            <a:picLocks noChangeAspect="1"/>
          </p:cNvPicPr>
          <p:nvPr userDrawn="1"/>
        </p:nvPicPr>
        <p:blipFill>
          <a:blip r:embed="rId30"/>
          <a:stretch>
            <a:fillRect/>
          </a:stretch>
        </p:blipFill>
        <p:spPr>
          <a:xfrm>
            <a:off x="326551" y="6275655"/>
            <a:ext cx="2515397" cy="375494"/>
          </a:xfrm>
          <a:prstGeom prst="rect">
            <a:avLst/>
          </a:prstGeom>
        </p:spPr>
      </p:pic>
    </p:spTree>
    <p:extLst>
      <p:ext uri="{BB962C8B-B14F-4D97-AF65-F5344CB8AC3E}">
        <p14:creationId xmlns:p14="http://schemas.microsoft.com/office/powerpoint/2010/main" val="9568411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414791" rtl="0" eaLnBrk="1" fontAlgn="base" hangingPunct="1">
        <a:lnSpc>
          <a:spcPct val="90000"/>
        </a:lnSpc>
        <a:spcBef>
          <a:spcPts val="0"/>
        </a:spcBef>
        <a:spcAft>
          <a:spcPct val="0"/>
        </a:spcAft>
        <a:defRPr lang="de-DE" sz="2902" kern="1200" dirty="0">
          <a:solidFill>
            <a:schemeClr val="tx2"/>
          </a:solidFill>
          <a:latin typeface="TeleGrotesk Headline Ultra" pitchFamily="2" charset="0"/>
          <a:ea typeface="+mj-ea"/>
          <a:cs typeface="TeleGrotesk Headline Ultra" pitchFamily="2" charset="0"/>
        </a:defRPr>
      </a:lvl1pPr>
      <a:lvl2pPr algn="l" defTabSz="522637" rtl="0" eaLnBrk="1" fontAlgn="base" hangingPunct="1">
        <a:lnSpc>
          <a:spcPct val="90000"/>
        </a:lnSpc>
        <a:spcBef>
          <a:spcPct val="0"/>
        </a:spcBef>
        <a:spcAft>
          <a:spcPct val="0"/>
        </a:spcAft>
        <a:defRPr sz="3356">
          <a:solidFill>
            <a:schemeClr val="tx2"/>
          </a:solidFill>
          <a:latin typeface="Tele-GroteskUlt" pitchFamily="2" charset="0"/>
        </a:defRPr>
      </a:lvl2pPr>
      <a:lvl3pPr algn="l" defTabSz="522637" rtl="0" eaLnBrk="1" fontAlgn="base" hangingPunct="1">
        <a:lnSpc>
          <a:spcPct val="90000"/>
        </a:lnSpc>
        <a:spcBef>
          <a:spcPct val="0"/>
        </a:spcBef>
        <a:spcAft>
          <a:spcPct val="0"/>
        </a:spcAft>
        <a:defRPr sz="3356">
          <a:solidFill>
            <a:schemeClr val="tx2"/>
          </a:solidFill>
          <a:latin typeface="Tele-GroteskUlt" pitchFamily="2" charset="0"/>
        </a:defRPr>
      </a:lvl3pPr>
      <a:lvl4pPr algn="l" defTabSz="522637" rtl="0" eaLnBrk="1" fontAlgn="base" hangingPunct="1">
        <a:lnSpc>
          <a:spcPct val="90000"/>
        </a:lnSpc>
        <a:spcBef>
          <a:spcPct val="0"/>
        </a:spcBef>
        <a:spcAft>
          <a:spcPct val="0"/>
        </a:spcAft>
        <a:defRPr sz="3356">
          <a:solidFill>
            <a:schemeClr val="tx2"/>
          </a:solidFill>
          <a:latin typeface="Tele-GroteskUlt" pitchFamily="2" charset="0"/>
        </a:defRPr>
      </a:lvl4pPr>
      <a:lvl5pPr algn="l" defTabSz="522637" rtl="0" eaLnBrk="1" fontAlgn="base" hangingPunct="1">
        <a:lnSpc>
          <a:spcPct val="90000"/>
        </a:lnSpc>
        <a:spcBef>
          <a:spcPct val="0"/>
        </a:spcBef>
        <a:spcAft>
          <a:spcPct val="0"/>
        </a:spcAft>
        <a:defRPr sz="3356">
          <a:solidFill>
            <a:schemeClr val="tx2"/>
          </a:solidFill>
          <a:latin typeface="Tele-GroteskUlt" pitchFamily="2" charset="0"/>
        </a:defRPr>
      </a:lvl5pPr>
      <a:lvl6pPr marL="414654" algn="l" defTabSz="522637" rtl="0" eaLnBrk="1" fontAlgn="base" hangingPunct="1">
        <a:lnSpc>
          <a:spcPct val="90000"/>
        </a:lnSpc>
        <a:spcBef>
          <a:spcPct val="0"/>
        </a:spcBef>
        <a:spcAft>
          <a:spcPct val="0"/>
        </a:spcAft>
        <a:defRPr sz="3356">
          <a:solidFill>
            <a:schemeClr val="tx2"/>
          </a:solidFill>
          <a:latin typeface="Tele-GroteskUlt" pitchFamily="2" charset="0"/>
        </a:defRPr>
      </a:lvl6pPr>
      <a:lvl7pPr marL="829308" algn="l" defTabSz="522637" rtl="0" eaLnBrk="1" fontAlgn="base" hangingPunct="1">
        <a:lnSpc>
          <a:spcPct val="90000"/>
        </a:lnSpc>
        <a:spcBef>
          <a:spcPct val="0"/>
        </a:spcBef>
        <a:spcAft>
          <a:spcPct val="0"/>
        </a:spcAft>
        <a:defRPr sz="3356">
          <a:solidFill>
            <a:schemeClr val="tx2"/>
          </a:solidFill>
          <a:latin typeface="Tele-GroteskUlt" pitchFamily="2" charset="0"/>
        </a:defRPr>
      </a:lvl7pPr>
      <a:lvl8pPr marL="1243962" algn="l" defTabSz="522637" rtl="0" eaLnBrk="1" fontAlgn="base" hangingPunct="1">
        <a:lnSpc>
          <a:spcPct val="90000"/>
        </a:lnSpc>
        <a:spcBef>
          <a:spcPct val="0"/>
        </a:spcBef>
        <a:spcAft>
          <a:spcPct val="0"/>
        </a:spcAft>
        <a:defRPr sz="3356">
          <a:solidFill>
            <a:schemeClr val="tx2"/>
          </a:solidFill>
          <a:latin typeface="Tele-GroteskUlt" pitchFamily="2" charset="0"/>
        </a:defRPr>
      </a:lvl8pPr>
      <a:lvl9pPr marL="1658615" algn="l" defTabSz="522637" rtl="0" eaLnBrk="1" fontAlgn="base" hangingPunct="1">
        <a:lnSpc>
          <a:spcPct val="90000"/>
        </a:lnSpc>
        <a:spcBef>
          <a:spcPct val="0"/>
        </a:spcBef>
        <a:spcAft>
          <a:spcPct val="0"/>
        </a:spcAft>
        <a:defRPr sz="3356">
          <a:solidFill>
            <a:schemeClr val="tx2"/>
          </a:solidFill>
          <a:latin typeface="Tele-GroteskUlt" pitchFamily="2" charset="0"/>
        </a:defRPr>
      </a:lvl9pPr>
    </p:titleStyle>
    <p:bodyStyle>
      <a:lvl1pPr algn="l" defTabSz="522637" rtl="0" eaLnBrk="1" fontAlgn="base" hangingPunct="1">
        <a:lnSpc>
          <a:spcPct val="104000"/>
        </a:lnSpc>
        <a:spcBef>
          <a:spcPts val="1088"/>
        </a:spcBef>
        <a:spcAft>
          <a:spcPct val="0"/>
        </a:spcAft>
        <a:buClr>
          <a:schemeClr val="tx2"/>
        </a:buClr>
        <a:buFont typeface="Wingdings" pitchFamily="2" charset="2"/>
        <a:defRPr sz="1633" kern="1200">
          <a:solidFill>
            <a:schemeClr val="tx1"/>
          </a:solidFill>
          <a:latin typeface="Tele-GroteskFet" pitchFamily="2" charset="0"/>
          <a:ea typeface="+mn-ea"/>
          <a:cs typeface="+mn-cs"/>
        </a:defRPr>
      </a:lvl1pPr>
      <a:lvl2pPr marL="1440" algn="l" defTabSz="522637" rtl="0" eaLnBrk="1" fontAlgn="base" hangingPunct="1">
        <a:lnSpc>
          <a:spcPct val="104000"/>
        </a:lnSpc>
        <a:spcBef>
          <a:spcPts val="272"/>
        </a:spcBef>
        <a:spcAft>
          <a:spcPct val="0"/>
        </a:spcAft>
        <a:buClr>
          <a:schemeClr val="tx2"/>
        </a:buClr>
        <a:buFont typeface="Wingdings" pitchFamily="2" charset="2"/>
        <a:defRPr sz="1633" kern="1200">
          <a:solidFill>
            <a:schemeClr val="tx1"/>
          </a:solidFill>
          <a:latin typeface="+mn-lt"/>
          <a:ea typeface="+mn-ea"/>
          <a:cs typeface="+mn-cs"/>
        </a:defRPr>
      </a:lvl2pPr>
      <a:lvl3pPr marL="195912" indent="-195912" algn="l" defTabSz="522637" rtl="0" eaLnBrk="1" fontAlgn="base" hangingPunct="1">
        <a:lnSpc>
          <a:spcPct val="104000"/>
        </a:lnSpc>
        <a:spcBef>
          <a:spcPts val="272"/>
        </a:spcBef>
        <a:spcAft>
          <a:spcPct val="0"/>
        </a:spcAft>
        <a:buClr>
          <a:schemeClr val="tx1"/>
        </a:buClr>
        <a:buSzPct val="70000"/>
        <a:buFont typeface="Wingdings 2" panose="05020102010507070707" pitchFamily="18" charset="2"/>
        <a:buChar char="¡"/>
        <a:defRPr sz="1633" kern="1200" baseline="0">
          <a:solidFill>
            <a:schemeClr val="tx1"/>
          </a:solidFill>
          <a:latin typeface="+mn-lt"/>
          <a:ea typeface="+mn-ea"/>
          <a:cs typeface="+mn-cs"/>
        </a:defRPr>
      </a:lvl3pPr>
      <a:lvl4pPr marL="391824" indent="-195809" algn="l" defTabSz="522637"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633" kern="1200">
          <a:solidFill>
            <a:schemeClr val="tx1"/>
          </a:solidFill>
          <a:latin typeface="+mn-lt"/>
          <a:ea typeface="+mn-ea"/>
          <a:cs typeface="+mn-cs"/>
        </a:defRPr>
      </a:lvl4pPr>
      <a:lvl5pPr marL="587736" indent="-195912" algn="l" defTabSz="522637"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633" kern="1200">
          <a:solidFill>
            <a:schemeClr val="tx1"/>
          </a:solidFill>
          <a:latin typeface="+mn-lt"/>
          <a:ea typeface="+mn-ea"/>
          <a:cs typeface="+mn-cs"/>
        </a:defRPr>
      </a:lvl5pPr>
      <a:lvl6pPr marL="2280597" indent="-207327" algn="l" defTabSz="414654" rtl="0" eaLnBrk="1" latinLnBrk="0" hangingPunct="1">
        <a:spcBef>
          <a:spcPct val="20000"/>
        </a:spcBef>
        <a:buFont typeface="Arial"/>
        <a:buChar char="•"/>
        <a:defRPr sz="1814" kern="1200">
          <a:solidFill>
            <a:schemeClr val="tx1"/>
          </a:solidFill>
          <a:latin typeface="+mn-lt"/>
          <a:ea typeface="+mn-ea"/>
          <a:cs typeface="+mn-cs"/>
        </a:defRPr>
      </a:lvl6pPr>
      <a:lvl7pPr marL="2695249" indent="-207327" algn="l" defTabSz="414654" rtl="0" eaLnBrk="1" latinLnBrk="0" hangingPunct="1">
        <a:spcBef>
          <a:spcPct val="20000"/>
        </a:spcBef>
        <a:buFont typeface="Arial"/>
        <a:buChar char="•"/>
        <a:defRPr sz="1814" kern="1200">
          <a:solidFill>
            <a:schemeClr val="tx1"/>
          </a:solidFill>
          <a:latin typeface="+mn-lt"/>
          <a:ea typeface="+mn-ea"/>
          <a:cs typeface="+mn-cs"/>
        </a:defRPr>
      </a:lvl7pPr>
      <a:lvl8pPr marL="3109903" indent="-207327" algn="l" defTabSz="414654" rtl="0" eaLnBrk="1" latinLnBrk="0" hangingPunct="1">
        <a:spcBef>
          <a:spcPct val="20000"/>
        </a:spcBef>
        <a:buFont typeface="Arial"/>
        <a:buChar char="•"/>
        <a:defRPr sz="1814" kern="1200">
          <a:solidFill>
            <a:schemeClr val="tx1"/>
          </a:solidFill>
          <a:latin typeface="+mn-lt"/>
          <a:ea typeface="+mn-ea"/>
          <a:cs typeface="+mn-cs"/>
        </a:defRPr>
      </a:lvl8pPr>
      <a:lvl9pPr marL="3524558" indent="-207327" algn="l" defTabSz="414654"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de-DE"/>
      </a:defPPr>
      <a:lvl1pPr marL="0" algn="l" defTabSz="414654" rtl="0" eaLnBrk="1" latinLnBrk="0" hangingPunct="1">
        <a:defRPr sz="1633" kern="1200">
          <a:solidFill>
            <a:schemeClr val="tx1"/>
          </a:solidFill>
          <a:latin typeface="+mn-lt"/>
          <a:ea typeface="+mn-ea"/>
          <a:cs typeface="+mn-cs"/>
        </a:defRPr>
      </a:lvl1pPr>
      <a:lvl2pPr marL="414654" algn="l" defTabSz="414654" rtl="0" eaLnBrk="1" latinLnBrk="0" hangingPunct="1">
        <a:defRPr sz="1633" kern="1200">
          <a:solidFill>
            <a:schemeClr val="tx1"/>
          </a:solidFill>
          <a:latin typeface="+mn-lt"/>
          <a:ea typeface="+mn-ea"/>
          <a:cs typeface="+mn-cs"/>
        </a:defRPr>
      </a:lvl2pPr>
      <a:lvl3pPr marL="829308" algn="l" defTabSz="414654" rtl="0" eaLnBrk="1" latinLnBrk="0" hangingPunct="1">
        <a:defRPr sz="1633" kern="1200">
          <a:solidFill>
            <a:schemeClr val="tx1"/>
          </a:solidFill>
          <a:latin typeface="+mn-lt"/>
          <a:ea typeface="+mn-ea"/>
          <a:cs typeface="+mn-cs"/>
        </a:defRPr>
      </a:lvl3pPr>
      <a:lvl4pPr marL="1243962" algn="l" defTabSz="414654" rtl="0" eaLnBrk="1" latinLnBrk="0" hangingPunct="1">
        <a:defRPr sz="1633" kern="1200">
          <a:solidFill>
            <a:schemeClr val="tx1"/>
          </a:solidFill>
          <a:latin typeface="+mn-lt"/>
          <a:ea typeface="+mn-ea"/>
          <a:cs typeface="+mn-cs"/>
        </a:defRPr>
      </a:lvl4pPr>
      <a:lvl5pPr marL="1658615" algn="l" defTabSz="414654" rtl="0" eaLnBrk="1" latinLnBrk="0" hangingPunct="1">
        <a:defRPr sz="1633" kern="1200">
          <a:solidFill>
            <a:schemeClr val="tx1"/>
          </a:solidFill>
          <a:latin typeface="+mn-lt"/>
          <a:ea typeface="+mn-ea"/>
          <a:cs typeface="+mn-cs"/>
        </a:defRPr>
      </a:lvl5pPr>
      <a:lvl6pPr marL="2073270" algn="l" defTabSz="414654" rtl="0" eaLnBrk="1" latinLnBrk="0" hangingPunct="1">
        <a:defRPr sz="1633" kern="1200">
          <a:solidFill>
            <a:schemeClr val="tx1"/>
          </a:solidFill>
          <a:latin typeface="+mn-lt"/>
          <a:ea typeface="+mn-ea"/>
          <a:cs typeface="+mn-cs"/>
        </a:defRPr>
      </a:lvl6pPr>
      <a:lvl7pPr marL="2487924" algn="l" defTabSz="414654" rtl="0" eaLnBrk="1" latinLnBrk="0" hangingPunct="1">
        <a:defRPr sz="1633" kern="1200">
          <a:solidFill>
            <a:schemeClr val="tx1"/>
          </a:solidFill>
          <a:latin typeface="+mn-lt"/>
          <a:ea typeface="+mn-ea"/>
          <a:cs typeface="+mn-cs"/>
        </a:defRPr>
      </a:lvl7pPr>
      <a:lvl8pPr marL="2902577" algn="l" defTabSz="414654" rtl="0" eaLnBrk="1" latinLnBrk="0" hangingPunct="1">
        <a:defRPr sz="1633" kern="1200">
          <a:solidFill>
            <a:schemeClr val="tx1"/>
          </a:solidFill>
          <a:latin typeface="+mn-lt"/>
          <a:ea typeface="+mn-ea"/>
          <a:cs typeface="+mn-cs"/>
        </a:defRPr>
      </a:lvl8pPr>
      <a:lvl9pPr marL="3317230" algn="l" defTabSz="414654" rtl="0" eaLnBrk="1" latinLnBrk="0" hangingPunct="1">
        <a:defRPr sz="16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p15:clr>
            <a:srgbClr val="F26B43"/>
          </p15:clr>
        </p15:guide>
        <p15:guide id="2" pos="3220">
          <p15:clr>
            <a:srgbClr val="F26B43"/>
          </p15:clr>
        </p15:guide>
        <p15:guide id="3" orient="horz" pos="1021">
          <p15:clr>
            <a:srgbClr val="F26B43"/>
          </p15:clr>
        </p15:guide>
        <p15:guide id="5" orient="horz" pos="4105">
          <p15:clr>
            <a:srgbClr val="F26B43"/>
          </p15:clr>
        </p15:guide>
        <p15:guide id="6" pos="227">
          <p15:clr>
            <a:srgbClr val="F26B43"/>
          </p15:clr>
        </p15:guide>
        <p15:guide id="7" pos="6123">
          <p15:clr>
            <a:srgbClr val="F26B43"/>
          </p15:clr>
        </p15:guide>
        <p15:guide id="8" orient="horz" pos="3843">
          <p15:clr>
            <a:srgbClr val="F26B43"/>
          </p15:clr>
        </p15:guide>
        <p15:guide id="10" orient="horz" pos="749">
          <p15:clr>
            <a:srgbClr val="F26B43"/>
          </p15:clr>
        </p15:guide>
        <p15:guide id="11" orient="horz" pos="227">
          <p15:clr>
            <a:srgbClr val="F26B43"/>
          </p15:clr>
        </p15:guide>
        <p15:guide id="12" pos="1724">
          <p15:clr>
            <a:srgbClr val="F26B43"/>
          </p15:clr>
        </p15:guide>
        <p15:guide id="13" pos="1633">
          <p15:clr>
            <a:srgbClr val="F26B43"/>
          </p15:clr>
        </p15:guide>
        <p15:guide id="14" pos="3175">
          <p15:clr>
            <a:srgbClr val="F26B43"/>
          </p15:clr>
        </p15:guide>
        <p15:guide id="15" pos="3130">
          <p15:clr>
            <a:srgbClr val="F26B43"/>
          </p15:clr>
        </p15:guide>
        <p15:guide id="16" pos="4717">
          <p15:clr>
            <a:srgbClr val="F26B43"/>
          </p15:clr>
        </p15:guide>
        <p15:guide id="17" pos="4627">
          <p15:clr>
            <a:srgbClr val="F26B43"/>
          </p15:clr>
        </p15:guide>
        <p15:guide id="18" orient="horz" pos="4365">
          <p15:clr>
            <a:srgbClr val="F26B43"/>
          </p15:clr>
        </p15:guide>
        <p15:guide id="19" orient="horz" pos="45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hyperlink" Target="https://www.linkedin.com/in/ivan-sokol-ht/" TargetMode="External"/><Relationship Id="rId2" Type="http://schemas.openxmlformats.org/officeDocument/2006/relationships/tags" Target="../tags/tag31.xml"/><Relationship Id="rId1" Type="http://schemas.openxmlformats.org/officeDocument/2006/relationships/vmlDrawing" Target="../drawings/vmlDrawing26.vml"/><Relationship Id="rId6" Type="http://schemas.openxmlformats.org/officeDocument/2006/relationships/image" Target="../media/image19.emf"/><Relationship Id="rId5" Type="http://schemas.openxmlformats.org/officeDocument/2006/relationships/oleObject" Target="../embeddings/oleObject26.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hyperlink" Target="https://www.tmforum.org/" TargetMode="External"/><Relationship Id="rId2" Type="http://schemas.openxmlformats.org/officeDocument/2006/relationships/tags" Target="../tags/tag32.xml"/><Relationship Id="rId1" Type="http://schemas.openxmlformats.org/officeDocument/2006/relationships/vmlDrawing" Target="../drawings/vmlDrawing27.vml"/><Relationship Id="rId6" Type="http://schemas.openxmlformats.org/officeDocument/2006/relationships/image" Target="../media/image19.emf"/><Relationship Id="rId5" Type="http://schemas.openxmlformats.org/officeDocument/2006/relationships/oleObject" Target="../embeddings/oleObject26.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8.xml"/><Relationship Id="rId7" Type="http://schemas.openxmlformats.org/officeDocument/2006/relationships/image" Target="../media/image20.png"/><Relationship Id="rId2" Type="http://schemas.openxmlformats.org/officeDocument/2006/relationships/tags" Target="../tags/tag33.xml"/><Relationship Id="rId1" Type="http://schemas.openxmlformats.org/officeDocument/2006/relationships/vmlDrawing" Target="../drawings/vmlDrawing28.vml"/><Relationship Id="rId6" Type="http://schemas.openxmlformats.org/officeDocument/2006/relationships/image" Target="../media/image19.emf"/><Relationship Id="rId5" Type="http://schemas.openxmlformats.org/officeDocument/2006/relationships/oleObject" Target="../embeddings/oleObject26.bin"/><Relationship Id="rId10" Type="http://schemas.openxmlformats.org/officeDocument/2006/relationships/image" Target="../media/image23.png"/><Relationship Id="rId4" Type="http://schemas.openxmlformats.org/officeDocument/2006/relationships/notesSlide" Target="../notesSlides/notesSlide4.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8.xml"/><Relationship Id="rId7" Type="http://schemas.openxmlformats.org/officeDocument/2006/relationships/hyperlink" Target="https://swagger.io/specification/v2/" TargetMode="External"/><Relationship Id="rId2" Type="http://schemas.openxmlformats.org/officeDocument/2006/relationships/tags" Target="../tags/tag34.xml"/><Relationship Id="rId1" Type="http://schemas.openxmlformats.org/officeDocument/2006/relationships/vmlDrawing" Target="../drawings/vmlDrawing29.vml"/><Relationship Id="rId6" Type="http://schemas.openxmlformats.org/officeDocument/2006/relationships/image" Target="../media/image19.emf"/><Relationship Id="rId5" Type="http://schemas.openxmlformats.org/officeDocument/2006/relationships/oleObject" Target="../embeddings/oleObject26.bin"/><Relationship Id="rId10" Type="http://schemas.openxmlformats.org/officeDocument/2006/relationships/image" Target="../media/image26.png"/><Relationship Id="rId4" Type="http://schemas.openxmlformats.org/officeDocument/2006/relationships/notesSlide" Target="../notesSlides/notesSlide5.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5.xml"/><Relationship Id="rId1" Type="http://schemas.openxmlformats.org/officeDocument/2006/relationships/vmlDrawing" Target="../drawings/vmlDrawing30.vml"/><Relationship Id="rId6" Type="http://schemas.openxmlformats.org/officeDocument/2006/relationships/image" Target="../media/image19.emf"/><Relationship Id="rId5" Type="http://schemas.openxmlformats.org/officeDocument/2006/relationships/oleObject" Target="../embeddings/oleObject2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8.xml"/><Relationship Id="rId7" Type="http://schemas.openxmlformats.org/officeDocument/2006/relationships/image" Target="../media/image27.png"/><Relationship Id="rId2" Type="http://schemas.openxmlformats.org/officeDocument/2006/relationships/tags" Target="../tags/tag36.xml"/><Relationship Id="rId1" Type="http://schemas.openxmlformats.org/officeDocument/2006/relationships/vmlDrawing" Target="../drawings/vmlDrawing31.vml"/><Relationship Id="rId6" Type="http://schemas.openxmlformats.org/officeDocument/2006/relationships/image" Target="../media/image19.emf"/><Relationship Id="rId5" Type="http://schemas.openxmlformats.org/officeDocument/2006/relationships/oleObject" Target="../embeddings/oleObject26.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2000" r="-12000"/>
          </a:stretch>
        </a:blipFill>
        <a:effectLst/>
      </p:bgPr>
    </p:bg>
    <p:spTree>
      <p:nvGrpSpPr>
        <p:cNvPr id="1" name=""/>
        <p:cNvGrpSpPr/>
        <p:nvPr/>
      </p:nvGrpSpPr>
      <p:grpSpPr>
        <a:xfrm>
          <a:off x="0" y="0"/>
          <a:ext cx="0" cy="0"/>
          <a:chOff x="0" y="0"/>
          <a:chExt cx="0" cy="0"/>
        </a:xfrm>
      </p:grpSpPr>
      <p:sp>
        <p:nvSpPr>
          <p:cNvPr id="4" name="Titel 3"/>
          <p:cNvSpPr>
            <a:spLocks/>
          </p:cNvSpPr>
          <p:nvPr>
            <p:custDataLst>
              <p:tags r:id="rId1"/>
            </p:custDataLst>
          </p:nvPr>
        </p:nvSpPr>
        <p:spPr bwMode="invGray">
          <a:xfrm>
            <a:off x="239316" y="4387806"/>
            <a:ext cx="6831665" cy="1890594"/>
          </a:xfrm>
          <a:prstGeom prst="rect">
            <a:avLst/>
          </a:prstGeom>
          <a:solidFill>
            <a:srgbClr val="E20074">
              <a:alpha val="70195"/>
            </a:srgbClr>
          </a:solidFill>
          <a:ln w="9525">
            <a:noFill/>
            <a:miter lim="800000"/>
            <a:headEnd/>
            <a:tailEnd/>
          </a:ln>
        </p:spPr>
        <p:txBody>
          <a:bodyPr lIns="108000" tIns="54000" rIns="108000" bIns="54000"/>
          <a:lstStyle/>
          <a:p>
            <a:pPr>
              <a:lnSpc>
                <a:spcPts val="3000"/>
              </a:lnSpc>
              <a:spcBef>
                <a:spcPct val="0"/>
              </a:spcBef>
            </a:pPr>
            <a:endParaRPr lang="en-US" sz="3000">
              <a:solidFill>
                <a:schemeClr val="tx2"/>
              </a:solidFill>
              <a:latin typeface="Tele-GroteskUlt" pitchFamily="2" charset="0"/>
            </a:endParaRPr>
          </a:p>
        </p:txBody>
      </p:sp>
      <p:sp>
        <p:nvSpPr>
          <p:cNvPr id="5" name="Titel 3"/>
          <p:cNvSpPr>
            <a:spLocks/>
          </p:cNvSpPr>
          <p:nvPr>
            <p:custDataLst>
              <p:tags r:id="rId2"/>
            </p:custDataLst>
          </p:nvPr>
        </p:nvSpPr>
        <p:spPr bwMode="invGray">
          <a:xfrm>
            <a:off x="407155" y="4691204"/>
            <a:ext cx="7402162" cy="1462304"/>
          </a:xfrm>
          <a:prstGeom prst="rect">
            <a:avLst/>
          </a:prstGeom>
          <a:solidFill>
            <a:srgbClr val="E20074">
              <a:alpha val="70195"/>
            </a:srgbClr>
          </a:solidFill>
          <a:ln w="9525">
            <a:noFill/>
            <a:miter lim="800000"/>
            <a:headEnd/>
            <a:tailEnd/>
          </a:ln>
        </p:spPr>
        <p:txBody>
          <a:bodyPr lIns="108000" tIns="54000" rIns="108000" bIns="54000"/>
          <a:lstStyle/>
          <a:p>
            <a:pPr>
              <a:lnSpc>
                <a:spcPts val="3000"/>
              </a:lnSpc>
              <a:spcBef>
                <a:spcPct val="0"/>
              </a:spcBef>
            </a:pPr>
            <a:endParaRPr lang="en-US" sz="3000">
              <a:solidFill>
                <a:schemeClr val="tx2"/>
              </a:solidFill>
              <a:latin typeface="Tele-GroteskUlt" pitchFamily="2" charset="0"/>
            </a:endParaRPr>
          </a:p>
        </p:txBody>
      </p:sp>
      <p:sp>
        <p:nvSpPr>
          <p:cNvPr id="6" name="Titel 19"/>
          <p:cNvSpPr>
            <a:spLocks noGrp="1"/>
          </p:cNvSpPr>
          <p:nvPr>
            <p:ph type="ctrTitle" idx="4294967295"/>
          </p:nvPr>
        </p:nvSpPr>
        <p:spPr bwMode="white">
          <a:xfrm>
            <a:off x="326710" y="4632487"/>
            <a:ext cx="7073013" cy="672585"/>
          </a:xfrm>
        </p:spPr>
        <p:txBody>
          <a:bodyPr vert="horz" lIns="108000" tIns="45720" rIns="91440" bIns="45720" rtlCol="0" anchor="ctr">
            <a:noAutofit/>
          </a:bodyPr>
          <a:lstStyle/>
          <a:p>
            <a:r>
              <a:rPr lang="en-US" sz="3600" dirty="0">
                <a:solidFill>
                  <a:schemeClr val="bg1"/>
                </a:solidFill>
              </a:rPr>
              <a:t>Designing REST API with </a:t>
            </a:r>
            <a:r>
              <a:rPr lang="hr-HR" sz="3600" dirty="0" err="1">
                <a:solidFill>
                  <a:schemeClr val="bg1"/>
                </a:solidFill>
              </a:rPr>
              <a:t>SpringBoot</a:t>
            </a:r>
            <a:endParaRPr lang="en-US" sz="3600" dirty="0">
              <a:solidFill>
                <a:schemeClr val="bg1"/>
              </a:solidFill>
              <a:latin typeface="TeleGrotesk Headline" pitchFamily="2" charset="0"/>
              <a:ea typeface="TeleGrotesk Headline Ultra" pitchFamily="2" charset="0"/>
              <a:cs typeface="TeleGrotesk Headline Ultra" pitchFamily="2" charset="0"/>
            </a:endParaRPr>
          </a:p>
        </p:txBody>
      </p:sp>
      <p:sp>
        <p:nvSpPr>
          <p:cNvPr id="7" name="Titel 19"/>
          <p:cNvSpPr>
            <a:spLocks noGrp="1"/>
          </p:cNvSpPr>
          <p:nvPr>
            <p:ph type="ctrTitle" idx="4294967295"/>
          </p:nvPr>
        </p:nvSpPr>
        <p:spPr bwMode="white">
          <a:xfrm>
            <a:off x="4740220" y="5429964"/>
            <a:ext cx="2330761" cy="654284"/>
          </a:xfrm>
        </p:spPr>
        <p:txBody>
          <a:bodyPr vert="horz" lIns="108000" tIns="45720" rIns="91440" bIns="45720" rtlCol="0" anchor="ctr">
            <a:normAutofit fontScale="90000"/>
          </a:bodyPr>
          <a:lstStyle/>
          <a:p>
            <a:pPr algn="r"/>
            <a:br>
              <a:rPr lang="hr-HR" sz="2700" dirty="0">
                <a:solidFill>
                  <a:schemeClr val="bg1"/>
                </a:solidFill>
                <a:latin typeface="TeleGrotesk Headline" pitchFamily="2" charset="0"/>
                <a:ea typeface="TeleGrotesk Headline Ultra" pitchFamily="2" charset="0"/>
                <a:cs typeface="TeleGrotesk Headline Ultra" pitchFamily="2" charset="0"/>
              </a:rPr>
            </a:br>
            <a:br>
              <a:rPr lang="hr-HR" sz="1500" dirty="0">
                <a:solidFill>
                  <a:schemeClr val="bg1"/>
                </a:solidFill>
                <a:latin typeface="TeleGrotesk Headline" pitchFamily="2" charset="0"/>
                <a:ea typeface="TeleGrotesk Headline Ultra" pitchFamily="2" charset="0"/>
                <a:cs typeface="TeleGrotesk Headline Ultra" pitchFamily="2" charset="0"/>
              </a:rPr>
            </a:br>
            <a:r>
              <a:rPr lang="hr-HR" sz="1500" dirty="0">
                <a:solidFill>
                  <a:schemeClr val="bg1"/>
                </a:solidFill>
                <a:latin typeface="TeleGrotesk Headline" pitchFamily="2" charset="0"/>
                <a:ea typeface="TeleGrotesk Headline Ultra" pitchFamily="2" charset="0"/>
                <a:cs typeface="TeleGrotesk Headline Ultra" pitchFamily="2" charset="0"/>
              </a:rPr>
              <a:t>Ivan Sokol</a:t>
            </a:r>
            <a:endParaRPr lang="en-US" sz="1500" dirty="0">
              <a:solidFill>
                <a:schemeClr val="bg1"/>
              </a:solidFill>
              <a:latin typeface="TeleGrotesk Headline" pitchFamily="2" charset="0"/>
              <a:ea typeface="TeleGrotesk Headline Ultra" pitchFamily="2" charset="0"/>
              <a:cs typeface="TeleGrotesk Headline Ultra" pitchFamily="2" charset="0"/>
            </a:endParaRPr>
          </a:p>
        </p:txBody>
      </p:sp>
      <p:pic>
        <p:nvPicPr>
          <p:cNvPr id="2" name="Picture 1"/>
          <p:cNvPicPr>
            <a:picLocks noChangeAspect="1"/>
          </p:cNvPicPr>
          <p:nvPr/>
        </p:nvPicPr>
        <p:blipFill>
          <a:blip r:embed="rId6"/>
          <a:stretch>
            <a:fillRect/>
          </a:stretch>
        </p:blipFill>
        <p:spPr>
          <a:xfrm>
            <a:off x="472975" y="5778406"/>
            <a:ext cx="662405" cy="336432"/>
          </a:xfrm>
          <a:prstGeom prst="rect">
            <a:avLst/>
          </a:prstGeom>
        </p:spPr>
      </p:pic>
    </p:spTree>
    <p:extLst>
      <p:ext uri="{BB962C8B-B14F-4D97-AF65-F5344CB8AC3E}">
        <p14:creationId xmlns:p14="http://schemas.microsoft.com/office/powerpoint/2010/main" val="291456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2"/>
          <p:cNvSpPr>
            <a:spLocks noGrp="1" noChangeArrowheads="1"/>
          </p:cNvSpPr>
          <p:nvPr>
            <p:ph type="title"/>
          </p:nvPr>
        </p:nvSpPr>
        <p:spPr/>
        <p:txBody>
          <a:bodyPr/>
          <a:lstStyle/>
          <a:p>
            <a:r>
              <a:rPr lang="hr-HR" dirty="0"/>
              <a:t>@WHOAMI</a:t>
            </a:r>
            <a:endParaRPr lang="en-US" dirty="0">
              <a:latin typeface="TeleGrotesk Headline" pitchFamily="2" charset="0"/>
            </a:endParaRPr>
          </a:p>
        </p:txBody>
      </p:sp>
      <p:sp>
        <p:nvSpPr>
          <p:cNvPr id="2" name="Foliennummernplatzhalter 1"/>
          <p:cNvSpPr>
            <a:spLocks noGrp="1"/>
          </p:cNvSpPr>
          <p:nvPr>
            <p:ph type="sldNum" sz="quarter" idx="11"/>
          </p:nvPr>
        </p:nvSpPr>
        <p:spPr/>
        <p:txBody>
          <a:bodyPr/>
          <a:lstStyle/>
          <a:p>
            <a:fld id="{31ED8236-F742-4994-B025-3D78EEC04644}" type="slidenum">
              <a:rPr lang="en-US">
                <a:solidFill>
                  <a:srgbClr val="4B4B4B"/>
                </a:solidFill>
              </a:rPr>
              <a:pPr/>
              <a:t>2</a:t>
            </a:fld>
            <a:endParaRPr lang="en-US" dirty="0">
              <a:solidFill>
                <a:srgbClr val="4B4B4B"/>
              </a:solidFill>
            </a:endParaRPr>
          </a:p>
        </p:txBody>
      </p:sp>
      <p:graphicFrame>
        <p:nvGraphicFramePr>
          <p:cNvPr id="291842" name="Object 2" hidden="1"/>
          <p:cNvGraphicFramePr>
            <a:graphicFrameLocks/>
          </p:cNvGraphicFramePr>
          <p:nvPr>
            <p:custDataLst>
              <p:tags r:id="rId2"/>
            </p:custDataLst>
          </p:nvPr>
        </p:nvGraphicFramePr>
        <p:xfrm>
          <a:off x="481" y="857914"/>
          <a:ext cx="158733" cy="119032"/>
        </p:xfrm>
        <a:graphic>
          <a:graphicData uri="http://schemas.openxmlformats.org/presentationml/2006/ole">
            <mc:AlternateContent xmlns:mc="http://schemas.openxmlformats.org/markup-compatibility/2006">
              <mc:Choice xmlns:v="urn:schemas-microsoft-com:vml" Requires="v">
                <p:oleObj spid="_x0000_s29740" name="think-cell Slide" r:id="rId5" imgW="360" imgH="360" progId="">
                  <p:embed/>
                </p:oleObj>
              </mc:Choice>
              <mc:Fallback>
                <p:oleObj name="think-cell Slide" r:id="rId5" imgW="360" imgH="360" progId="">
                  <p:embed/>
                  <p:pic>
                    <p:nvPicPr>
                      <p:cNvPr id="291842" name="Object 2" hidden="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 y="857914"/>
                        <a:ext cx="158733" cy="119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181082307"/>
              </p:ext>
            </p:extLst>
          </p:nvPr>
        </p:nvGraphicFramePr>
        <p:xfrm>
          <a:off x="326998" y="946094"/>
          <a:ext cx="8489439" cy="289229"/>
        </p:xfrm>
        <a:graphic>
          <a:graphicData uri="http://schemas.openxmlformats.org/drawingml/2006/table">
            <a:tbl>
              <a:tblPr firstRow="1" bandRow="1">
                <a:tableStyleId>{5C22544A-7EE6-4342-B048-85BDC9FD1C3A}</a:tableStyleId>
              </a:tblPr>
              <a:tblGrid>
                <a:gridCol w="8489439">
                  <a:extLst>
                    <a:ext uri="{9D8B030D-6E8A-4147-A177-3AD203B41FA5}">
                      <a16:colId xmlns:a16="http://schemas.microsoft.com/office/drawing/2014/main" val="20000"/>
                    </a:ext>
                  </a:extLst>
                </a:gridCol>
              </a:tblGrid>
              <a:tr h="289229">
                <a:tc>
                  <a:txBody>
                    <a:bodyPr/>
                    <a:lstStyle/>
                    <a:p>
                      <a:pPr>
                        <a:lnSpc>
                          <a:spcPct val="90000"/>
                        </a:lnSpc>
                      </a:pPr>
                      <a:r>
                        <a:rPr lang="hr-HR" sz="1600" b="0" dirty="0">
                          <a:solidFill>
                            <a:schemeClr val="tx2"/>
                          </a:solidFill>
                          <a:latin typeface="Tele-GroteskFet" pitchFamily="2" charset="0"/>
                        </a:rPr>
                        <a:t>Ivan Sokol</a:t>
                      </a:r>
                      <a:endParaRPr lang="en-US" sz="1600" b="0" dirty="0">
                        <a:solidFill>
                          <a:schemeClr val="tx2"/>
                        </a:solidFill>
                        <a:latin typeface="Tele-GroteskFet" pitchFamily="2" charset="0"/>
                      </a:endParaRPr>
                    </a:p>
                  </a:txBody>
                  <a:tcPr marL="0" marR="0" marT="0" marB="65303">
                    <a:lnL w="12700" cmpd="sng">
                      <a:noFill/>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6"/>
          <p:cNvSpPr>
            <a:spLocks noChangeArrowheads="1"/>
          </p:cNvSpPr>
          <p:nvPr/>
        </p:nvSpPr>
        <p:spPr bwMode="auto">
          <a:xfrm>
            <a:off x="326551" y="1504900"/>
            <a:ext cx="8489439" cy="4127497"/>
          </a:xfrm>
          <a:prstGeom prst="rect">
            <a:avLst/>
          </a:prstGeom>
          <a:noFill/>
          <a:ln w="19050">
            <a:noFill/>
            <a:miter lim="800000"/>
            <a:headEnd/>
            <a:tailEnd/>
          </a:ln>
        </p:spPr>
        <p:txBody>
          <a:bodyPr vert="horz" wrap="square" lIns="0" tIns="65303" rIns="0" bIns="0" numCol="1" anchor="t" anchorCtr="0" compatLnSpc="1">
            <a:prstTxWarp prst="textNoShape">
              <a:avLst/>
            </a:prstTxWarp>
          </a:bodyPr>
          <a:lstStyle/>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Working in Croatian Telecom (HT) for 11 years</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Started as a developer (PL/SQL) in Order Management system</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Integration designer and developer in Tibco ESB</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Technology architect for HT digital transformation project</a:t>
            </a:r>
            <a:r>
              <a:rPr lang="hr-HR" sz="1633" dirty="0">
                <a:solidFill>
                  <a:srgbClr val="4B4B4B"/>
                </a:solidFill>
                <a:latin typeface="Tele-GroteskFet" pitchFamily="2" charset="0"/>
              </a:rPr>
              <a:t> module</a:t>
            </a:r>
            <a:r>
              <a:rPr lang="en-US" sz="1633" dirty="0">
                <a:solidFill>
                  <a:srgbClr val="4B4B4B"/>
                </a:solidFill>
                <a:latin typeface="Tele-GroteskFet" pitchFamily="2" charset="0"/>
              </a:rPr>
              <a:t> (BITT - STORM)</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a:solidFill>
                  <a:srgbClr val="4B4B4B"/>
                </a:solidFill>
                <a:latin typeface="Tele-GroteskFet" pitchFamily="2" charset="0"/>
              </a:rPr>
              <a:t>System </a:t>
            </a:r>
            <a:r>
              <a:rPr lang="en-US" sz="1633" dirty="0">
                <a:solidFill>
                  <a:srgbClr val="4B4B4B"/>
                </a:solidFill>
                <a:latin typeface="Tele-GroteskFet" pitchFamily="2" charset="0"/>
              </a:rPr>
              <a:t>Integration team lead</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Domain architect and API Design team tech lead in </a:t>
            </a:r>
            <a:r>
              <a:rPr lang="en-US" sz="1633" dirty="0" err="1">
                <a:solidFill>
                  <a:srgbClr val="4B4B4B"/>
                </a:solidFill>
                <a:latin typeface="Tele-GroteskFet" pitchFamily="2" charset="0"/>
              </a:rPr>
              <a:t>DTGroup</a:t>
            </a:r>
            <a:r>
              <a:rPr lang="en-US" sz="1633" dirty="0">
                <a:solidFill>
                  <a:srgbClr val="4B4B4B"/>
                </a:solidFill>
                <a:latin typeface="Tele-GroteskFet" pitchFamily="2" charset="0"/>
              </a:rPr>
              <a:t> Architecture team</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Member of HT R&amp;D team</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hlinkClick r:id="rId7"/>
              </a:rPr>
              <a:t>https://www.linkedin.com/in/ivan-sokol-ht/</a:t>
            </a:r>
            <a:r>
              <a:rPr lang="hr-HR" sz="1633" dirty="0">
                <a:solidFill>
                  <a:srgbClr val="4B4B4B"/>
                </a:solidFill>
                <a:latin typeface="Tele-GroteskFet" pitchFamily="2" charset="0"/>
              </a:rPr>
              <a:t> </a:t>
            </a:r>
            <a:endParaRPr lang="en-US" sz="1633" dirty="0">
              <a:solidFill>
                <a:srgbClr val="4B4B4B"/>
              </a:solidFill>
              <a:latin typeface="Tele-GroteskFet" pitchFamily="2" charset="0"/>
            </a:endParaRPr>
          </a:p>
        </p:txBody>
      </p:sp>
      <p:sp>
        <p:nvSpPr>
          <p:cNvPr id="3" name="TextBox 2"/>
          <p:cNvSpPr txBox="1"/>
          <p:nvPr/>
        </p:nvSpPr>
        <p:spPr>
          <a:xfrm>
            <a:off x="6048478" y="3166078"/>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CZ</a:t>
            </a:r>
            <a:endParaRPr lang="en-US" sz="700" dirty="0">
              <a:solidFill>
                <a:schemeClr val="bg1"/>
              </a:solidFill>
              <a:ea typeface="Swagger" pitchFamily="2" charset="0"/>
            </a:endParaRPr>
          </a:p>
        </p:txBody>
      </p:sp>
      <p:sp>
        <p:nvSpPr>
          <p:cNvPr id="138" name="TextBox 137"/>
          <p:cNvSpPr txBox="1"/>
          <p:nvPr/>
        </p:nvSpPr>
        <p:spPr>
          <a:xfrm>
            <a:off x="6331210" y="3262044"/>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SK</a:t>
            </a:r>
            <a:endParaRPr lang="en-US" sz="700" dirty="0">
              <a:solidFill>
                <a:schemeClr val="bg1"/>
              </a:solidFill>
              <a:ea typeface="Swagger" pitchFamily="2" charset="0"/>
            </a:endParaRPr>
          </a:p>
        </p:txBody>
      </p:sp>
      <p:sp>
        <p:nvSpPr>
          <p:cNvPr id="139" name="TextBox 138"/>
          <p:cNvSpPr txBox="1"/>
          <p:nvPr/>
        </p:nvSpPr>
        <p:spPr>
          <a:xfrm>
            <a:off x="6313606" y="3414477"/>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HU</a:t>
            </a:r>
            <a:endParaRPr lang="en-US" sz="700" dirty="0">
              <a:solidFill>
                <a:schemeClr val="bg1"/>
              </a:solidFill>
              <a:ea typeface="Swagger" pitchFamily="2" charset="0"/>
            </a:endParaRPr>
          </a:p>
        </p:txBody>
      </p:sp>
      <p:sp>
        <p:nvSpPr>
          <p:cNvPr id="141" name="TextBox 140"/>
          <p:cNvSpPr txBox="1"/>
          <p:nvPr/>
        </p:nvSpPr>
        <p:spPr>
          <a:xfrm>
            <a:off x="6048159" y="335058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AT</a:t>
            </a:r>
            <a:endParaRPr lang="en-US" sz="700" dirty="0">
              <a:solidFill>
                <a:schemeClr val="bg1"/>
              </a:solidFill>
              <a:ea typeface="Swagger" pitchFamily="2" charset="0"/>
            </a:endParaRPr>
          </a:p>
        </p:txBody>
      </p:sp>
      <p:sp>
        <p:nvSpPr>
          <p:cNvPr id="142" name="TextBox 141"/>
          <p:cNvSpPr txBox="1"/>
          <p:nvPr/>
        </p:nvSpPr>
        <p:spPr>
          <a:xfrm>
            <a:off x="6150205" y="353415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HR</a:t>
            </a:r>
            <a:endParaRPr lang="en-US" sz="700" dirty="0">
              <a:solidFill>
                <a:schemeClr val="bg1"/>
              </a:solidFill>
              <a:ea typeface="Swagger" pitchFamily="2" charset="0"/>
            </a:endParaRPr>
          </a:p>
        </p:txBody>
      </p:sp>
      <p:sp>
        <p:nvSpPr>
          <p:cNvPr id="143" name="TextBox 142"/>
          <p:cNvSpPr txBox="1"/>
          <p:nvPr/>
        </p:nvSpPr>
        <p:spPr>
          <a:xfrm>
            <a:off x="6656880" y="3482330"/>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RO</a:t>
            </a:r>
            <a:endParaRPr lang="en-US" sz="700" dirty="0">
              <a:solidFill>
                <a:schemeClr val="bg1"/>
              </a:solidFill>
              <a:ea typeface="Swagger" pitchFamily="2" charset="0"/>
            </a:endParaRPr>
          </a:p>
        </p:txBody>
      </p:sp>
      <p:sp>
        <p:nvSpPr>
          <p:cNvPr id="144" name="TextBox 143"/>
          <p:cNvSpPr txBox="1"/>
          <p:nvPr/>
        </p:nvSpPr>
        <p:spPr>
          <a:xfrm>
            <a:off x="6323371" y="3795247"/>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MN</a:t>
            </a:r>
            <a:endParaRPr lang="en-US" sz="500" dirty="0">
              <a:solidFill>
                <a:schemeClr val="bg1"/>
              </a:solidFill>
              <a:ea typeface="Swagger" pitchFamily="2" charset="0"/>
            </a:endParaRPr>
          </a:p>
        </p:txBody>
      </p:sp>
      <p:sp>
        <p:nvSpPr>
          <p:cNvPr id="145" name="TextBox 144"/>
          <p:cNvSpPr txBox="1"/>
          <p:nvPr/>
        </p:nvSpPr>
        <p:spPr>
          <a:xfrm>
            <a:off x="6494465" y="3903406"/>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MK</a:t>
            </a:r>
            <a:endParaRPr lang="en-US" sz="500" dirty="0">
              <a:solidFill>
                <a:schemeClr val="bg1"/>
              </a:solidFill>
              <a:ea typeface="Swagger" pitchFamily="2" charset="0"/>
            </a:endParaRPr>
          </a:p>
        </p:txBody>
      </p:sp>
    </p:spTree>
    <p:extLst>
      <p:ext uri="{BB962C8B-B14F-4D97-AF65-F5344CB8AC3E}">
        <p14:creationId xmlns:p14="http://schemas.microsoft.com/office/powerpoint/2010/main" val="24261140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2"/>
          <p:cNvSpPr>
            <a:spLocks noGrp="1" noChangeArrowheads="1"/>
          </p:cNvSpPr>
          <p:nvPr>
            <p:ph type="title"/>
          </p:nvPr>
        </p:nvSpPr>
        <p:spPr/>
        <p:txBody>
          <a:bodyPr/>
          <a:lstStyle/>
          <a:p>
            <a:r>
              <a:rPr lang="hr-HR" dirty="0"/>
              <a:t>WHAT IS HAL?</a:t>
            </a:r>
            <a:endParaRPr lang="en-US" dirty="0">
              <a:latin typeface="TeleGrotesk Headline" pitchFamily="2" charset="0"/>
            </a:endParaRPr>
          </a:p>
        </p:txBody>
      </p:sp>
      <p:sp>
        <p:nvSpPr>
          <p:cNvPr id="2" name="Foliennummernplatzhalter 1"/>
          <p:cNvSpPr>
            <a:spLocks noGrp="1"/>
          </p:cNvSpPr>
          <p:nvPr>
            <p:ph type="sldNum" sz="quarter" idx="11"/>
          </p:nvPr>
        </p:nvSpPr>
        <p:spPr/>
        <p:txBody>
          <a:bodyPr/>
          <a:lstStyle/>
          <a:p>
            <a:fld id="{31ED8236-F742-4994-B025-3D78EEC04644}" type="slidenum">
              <a:rPr lang="en-US">
                <a:solidFill>
                  <a:srgbClr val="4B4B4B"/>
                </a:solidFill>
              </a:rPr>
              <a:pPr/>
              <a:t>3</a:t>
            </a:fld>
            <a:endParaRPr lang="en-US" dirty="0">
              <a:solidFill>
                <a:srgbClr val="4B4B4B"/>
              </a:solidFill>
            </a:endParaRPr>
          </a:p>
        </p:txBody>
      </p:sp>
      <p:graphicFrame>
        <p:nvGraphicFramePr>
          <p:cNvPr id="291842" name="Object 2" hidden="1"/>
          <p:cNvGraphicFramePr>
            <a:graphicFrameLocks/>
          </p:cNvGraphicFramePr>
          <p:nvPr>
            <p:custDataLst>
              <p:tags r:id="rId2"/>
            </p:custDataLst>
          </p:nvPr>
        </p:nvGraphicFramePr>
        <p:xfrm>
          <a:off x="481" y="857914"/>
          <a:ext cx="158733" cy="119032"/>
        </p:xfrm>
        <a:graphic>
          <a:graphicData uri="http://schemas.openxmlformats.org/presentationml/2006/ole">
            <mc:AlternateContent xmlns:mc="http://schemas.openxmlformats.org/markup-compatibility/2006">
              <mc:Choice xmlns:v="urn:schemas-microsoft-com:vml" Requires="v">
                <p:oleObj spid="_x0000_s36884" name="think-cell Slide" r:id="rId5" imgW="360" imgH="360" progId="">
                  <p:embed/>
                </p:oleObj>
              </mc:Choice>
              <mc:Fallback>
                <p:oleObj name="think-cell Slide" r:id="rId5" imgW="360" imgH="360" progId="">
                  <p:embed/>
                  <p:pic>
                    <p:nvPicPr>
                      <p:cNvPr id="291842" name="Object 2" hidden="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 y="857914"/>
                        <a:ext cx="158733" cy="119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653048784"/>
              </p:ext>
            </p:extLst>
          </p:nvPr>
        </p:nvGraphicFramePr>
        <p:xfrm>
          <a:off x="326998" y="946094"/>
          <a:ext cx="8489439" cy="289229"/>
        </p:xfrm>
        <a:graphic>
          <a:graphicData uri="http://schemas.openxmlformats.org/drawingml/2006/table">
            <a:tbl>
              <a:tblPr firstRow="1" bandRow="1">
                <a:tableStyleId>{5C22544A-7EE6-4342-B048-85BDC9FD1C3A}</a:tableStyleId>
              </a:tblPr>
              <a:tblGrid>
                <a:gridCol w="8489439">
                  <a:extLst>
                    <a:ext uri="{9D8B030D-6E8A-4147-A177-3AD203B41FA5}">
                      <a16:colId xmlns:a16="http://schemas.microsoft.com/office/drawing/2014/main" val="20000"/>
                    </a:ext>
                  </a:extLst>
                </a:gridCol>
              </a:tblGrid>
              <a:tr h="289229">
                <a:tc>
                  <a:txBody>
                    <a:bodyPr/>
                    <a:lstStyle/>
                    <a:p>
                      <a:pPr>
                        <a:lnSpc>
                          <a:spcPct val="90000"/>
                        </a:lnSpc>
                      </a:pPr>
                      <a:r>
                        <a:rPr lang="en-US" sz="1600" b="0" noProof="0" dirty="0">
                          <a:solidFill>
                            <a:schemeClr val="tx2"/>
                          </a:solidFill>
                          <a:latin typeface="Tele-GroteskFet" pitchFamily="2" charset="0"/>
                        </a:rPr>
                        <a:t>HAL – Harmonized API Layer</a:t>
                      </a:r>
                    </a:p>
                  </a:txBody>
                  <a:tcPr marL="0" marR="0" marT="0" marB="65303">
                    <a:lnL w="12700" cmpd="sng">
                      <a:noFill/>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6"/>
          <p:cNvSpPr>
            <a:spLocks noChangeArrowheads="1"/>
          </p:cNvSpPr>
          <p:nvPr/>
        </p:nvSpPr>
        <p:spPr bwMode="auto">
          <a:xfrm>
            <a:off x="326551" y="1504900"/>
            <a:ext cx="8489439" cy="4127497"/>
          </a:xfrm>
          <a:prstGeom prst="rect">
            <a:avLst/>
          </a:prstGeom>
          <a:noFill/>
          <a:ln w="19050">
            <a:noFill/>
            <a:miter lim="800000"/>
            <a:headEnd/>
            <a:tailEnd/>
          </a:ln>
        </p:spPr>
        <p:txBody>
          <a:bodyPr vert="horz" wrap="square" lIns="0" tIns="65303" rIns="0" bIns="0" numCol="1" anchor="t" anchorCtr="0" compatLnSpc="1">
            <a:prstTxWarp prst="textNoShape">
              <a:avLst/>
            </a:prstTxWarp>
          </a:bodyPr>
          <a:lstStyle/>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Unified middleware layer specification for </a:t>
            </a:r>
            <a:r>
              <a:rPr lang="en-US" sz="1633" dirty="0" err="1">
                <a:solidFill>
                  <a:srgbClr val="4B4B4B"/>
                </a:solidFill>
                <a:latin typeface="Tele-GroteskFet" pitchFamily="2" charset="0"/>
              </a:rPr>
              <a:t>DTGroup</a:t>
            </a:r>
            <a:r>
              <a:rPr lang="en-US" sz="1633" dirty="0">
                <a:solidFill>
                  <a:srgbClr val="4B4B4B"/>
                </a:solidFill>
                <a:latin typeface="Tele-GroteskFet" pitchFamily="2" charset="0"/>
              </a:rPr>
              <a:t> Telecoms</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Based on </a:t>
            </a:r>
            <a:r>
              <a:rPr lang="en-US" sz="1633" dirty="0" err="1">
                <a:solidFill>
                  <a:srgbClr val="4B4B4B"/>
                </a:solidFill>
                <a:latin typeface="Tele-GroteskFet" pitchFamily="2" charset="0"/>
              </a:rPr>
              <a:t>TMForum</a:t>
            </a:r>
            <a:r>
              <a:rPr lang="en-US" sz="1633" dirty="0">
                <a:solidFill>
                  <a:srgbClr val="4B4B4B"/>
                </a:solidFill>
                <a:latin typeface="Tele-GroteskFet" pitchFamily="2" charset="0"/>
              </a:rPr>
              <a:t> domain model - </a:t>
            </a:r>
            <a:r>
              <a:rPr lang="en-US" sz="1633" dirty="0">
                <a:solidFill>
                  <a:srgbClr val="4B4B4B"/>
                </a:solidFill>
                <a:latin typeface="Tele-GroteskFet" pitchFamily="2" charset="0"/>
                <a:hlinkClick r:id="rId7"/>
              </a:rPr>
              <a:t>https://www.tmforum.org/</a:t>
            </a:r>
            <a:r>
              <a:rPr lang="en-US" sz="1633" dirty="0">
                <a:solidFill>
                  <a:srgbClr val="4B4B4B"/>
                </a:solidFill>
                <a:latin typeface="Tele-GroteskFet" pitchFamily="2" charset="0"/>
              </a:rPr>
              <a:t> </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One specification – telco independent implementations</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err="1">
                <a:solidFill>
                  <a:srgbClr val="4B4B4B"/>
                </a:solidFill>
                <a:latin typeface="Tele-GroteskFet" pitchFamily="2" charset="0"/>
              </a:rPr>
              <a:t>MojTelekom</a:t>
            </a:r>
            <a:r>
              <a:rPr lang="en-US" sz="1633" dirty="0">
                <a:solidFill>
                  <a:srgbClr val="4B4B4B"/>
                </a:solidFill>
                <a:latin typeface="Tele-GroteskFet" pitchFamily="2" charset="0"/>
              </a:rPr>
              <a:t> app enabler</a:t>
            </a:r>
            <a:endParaRPr lang="hr-HR" sz="1633" dirty="0">
              <a:solidFill>
                <a:srgbClr val="4B4B4B"/>
              </a:solidFill>
              <a:latin typeface="Tele-GroteskFet" pitchFamily="2" charset="0"/>
            </a:endParaRP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Used in selfcare and B2B integrations</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Currently has 43 API definitions</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Swagger + sequence diagrams + examples </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Agile methodology</a:t>
            </a:r>
          </a:p>
        </p:txBody>
      </p:sp>
      <p:sp>
        <p:nvSpPr>
          <p:cNvPr id="3" name="TextBox 2"/>
          <p:cNvSpPr txBox="1"/>
          <p:nvPr/>
        </p:nvSpPr>
        <p:spPr>
          <a:xfrm>
            <a:off x="6048478" y="3166078"/>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CZ</a:t>
            </a:r>
            <a:endParaRPr lang="en-US" sz="700" dirty="0">
              <a:solidFill>
                <a:schemeClr val="bg1"/>
              </a:solidFill>
              <a:ea typeface="Swagger" pitchFamily="2" charset="0"/>
            </a:endParaRPr>
          </a:p>
        </p:txBody>
      </p:sp>
      <p:sp>
        <p:nvSpPr>
          <p:cNvPr id="138" name="TextBox 137"/>
          <p:cNvSpPr txBox="1"/>
          <p:nvPr/>
        </p:nvSpPr>
        <p:spPr>
          <a:xfrm>
            <a:off x="6331210" y="3262044"/>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SK</a:t>
            </a:r>
            <a:endParaRPr lang="en-US" sz="700" dirty="0">
              <a:solidFill>
                <a:schemeClr val="bg1"/>
              </a:solidFill>
              <a:ea typeface="Swagger" pitchFamily="2" charset="0"/>
            </a:endParaRPr>
          </a:p>
        </p:txBody>
      </p:sp>
      <p:sp>
        <p:nvSpPr>
          <p:cNvPr id="139" name="TextBox 138"/>
          <p:cNvSpPr txBox="1"/>
          <p:nvPr/>
        </p:nvSpPr>
        <p:spPr>
          <a:xfrm>
            <a:off x="6313606" y="3414477"/>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HU</a:t>
            </a:r>
            <a:endParaRPr lang="en-US" sz="700" dirty="0">
              <a:solidFill>
                <a:schemeClr val="bg1"/>
              </a:solidFill>
              <a:ea typeface="Swagger" pitchFamily="2" charset="0"/>
            </a:endParaRPr>
          </a:p>
        </p:txBody>
      </p:sp>
      <p:sp>
        <p:nvSpPr>
          <p:cNvPr id="141" name="TextBox 140"/>
          <p:cNvSpPr txBox="1"/>
          <p:nvPr/>
        </p:nvSpPr>
        <p:spPr>
          <a:xfrm>
            <a:off x="6048159" y="335058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AT</a:t>
            </a:r>
            <a:endParaRPr lang="en-US" sz="700" dirty="0">
              <a:solidFill>
                <a:schemeClr val="bg1"/>
              </a:solidFill>
              <a:ea typeface="Swagger" pitchFamily="2" charset="0"/>
            </a:endParaRPr>
          </a:p>
        </p:txBody>
      </p:sp>
      <p:sp>
        <p:nvSpPr>
          <p:cNvPr id="142" name="TextBox 141"/>
          <p:cNvSpPr txBox="1"/>
          <p:nvPr/>
        </p:nvSpPr>
        <p:spPr>
          <a:xfrm>
            <a:off x="6150205" y="353415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HR</a:t>
            </a:r>
            <a:endParaRPr lang="en-US" sz="700" dirty="0">
              <a:solidFill>
                <a:schemeClr val="bg1"/>
              </a:solidFill>
              <a:ea typeface="Swagger" pitchFamily="2" charset="0"/>
            </a:endParaRPr>
          </a:p>
        </p:txBody>
      </p:sp>
      <p:sp>
        <p:nvSpPr>
          <p:cNvPr id="143" name="TextBox 142"/>
          <p:cNvSpPr txBox="1"/>
          <p:nvPr/>
        </p:nvSpPr>
        <p:spPr>
          <a:xfrm>
            <a:off x="6656880" y="3482330"/>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RO</a:t>
            </a:r>
            <a:endParaRPr lang="en-US" sz="700" dirty="0">
              <a:solidFill>
                <a:schemeClr val="bg1"/>
              </a:solidFill>
              <a:ea typeface="Swagger" pitchFamily="2" charset="0"/>
            </a:endParaRPr>
          </a:p>
        </p:txBody>
      </p:sp>
      <p:sp>
        <p:nvSpPr>
          <p:cNvPr id="144" name="TextBox 143"/>
          <p:cNvSpPr txBox="1"/>
          <p:nvPr/>
        </p:nvSpPr>
        <p:spPr>
          <a:xfrm>
            <a:off x="6323371" y="3795247"/>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MN</a:t>
            </a:r>
            <a:endParaRPr lang="en-US" sz="500" dirty="0">
              <a:solidFill>
                <a:schemeClr val="bg1"/>
              </a:solidFill>
              <a:ea typeface="Swagger" pitchFamily="2" charset="0"/>
            </a:endParaRPr>
          </a:p>
        </p:txBody>
      </p:sp>
      <p:sp>
        <p:nvSpPr>
          <p:cNvPr id="145" name="TextBox 144"/>
          <p:cNvSpPr txBox="1"/>
          <p:nvPr/>
        </p:nvSpPr>
        <p:spPr>
          <a:xfrm>
            <a:off x="6494465" y="3903406"/>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MK</a:t>
            </a:r>
            <a:endParaRPr lang="en-US" sz="500" dirty="0">
              <a:solidFill>
                <a:schemeClr val="bg1"/>
              </a:solidFill>
              <a:ea typeface="Swagger" pitchFamily="2" charset="0"/>
            </a:endParaRPr>
          </a:p>
        </p:txBody>
      </p:sp>
    </p:spTree>
    <p:extLst>
      <p:ext uri="{BB962C8B-B14F-4D97-AF65-F5344CB8AC3E}">
        <p14:creationId xmlns:p14="http://schemas.microsoft.com/office/powerpoint/2010/main" val="6760369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2"/>
          <p:cNvSpPr>
            <a:spLocks noGrp="1" noChangeArrowheads="1"/>
          </p:cNvSpPr>
          <p:nvPr>
            <p:ph type="title"/>
          </p:nvPr>
        </p:nvSpPr>
        <p:spPr/>
        <p:txBody>
          <a:bodyPr/>
          <a:lstStyle/>
          <a:p>
            <a:r>
              <a:rPr lang="hr-HR" dirty="0" err="1"/>
              <a:t>Where</a:t>
            </a:r>
            <a:r>
              <a:rPr lang="hr-HR" dirty="0"/>
              <a:t> </a:t>
            </a:r>
            <a:r>
              <a:rPr lang="hr-HR" dirty="0" err="1"/>
              <a:t>is</a:t>
            </a:r>
            <a:r>
              <a:rPr lang="hr-HR" dirty="0"/>
              <a:t> java?</a:t>
            </a:r>
            <a:endParaRPr lang="en-US" dirty="0">
              <a:latin typeface="TeleGrotesk Headline" pitchFamily="2" charset="0"/>
            </a:endParaRPr>
          </a:p>
        </p:txBody>
      </p:sp>
      <p:sp>
        <p:nvSpPr>
          <p:cNvPr id="2" name="Foliennummernplatzhalter 1"/>
          <p:cNvSpPr>
            <a:spLocks noGrp="1"/>
          </p:cNvSpPr>
          <p:nvPr>
            <p:ph type="sldNum" sz="quarter" idx="11"/>
          </p:nvPr>
        </p:nvSpPr>
        <p:spPr/>
        <p:txBody>
          <a:bodyPr/>
          <a:lstStyle/>
          <a:p>
            <a:fld id="{31ED8236-F742-4994-B025-3D78EEC04644}" type="slidenum">
              <a:rPr lang="en-US">
                <a:solidFill>
                  <a:srgbClr val="4B4B4B"/>
                </a:solidFill>
              </a:rPr>
              <a:pPr/>
              <a:t>4</a:t>
            </a:fld>
            <a:endParaRPr lang="en-US" dirty="0">
              <a:solidFill>
                <a:srgbClr val="4B4B4B"/>
              </a:solidFill>
            </a:endParaRPr>
          </a:p>
        </p:txBody>
      </p:sp>
      <p:graphicFrame>
        <p:nvGraphicFramePr>
          <p:cNvPr id="291842" name="Object 2" hidden="1"/>
          <p:cNvGraphicFramePr>
            <a:graphicFrameLocks/>
          </p:cNvGraphicFramePr>
          <p:nvPr>
            <p:custDataLst>
              <p:tags r:id="rId2"/>
            </p:custDataLst>
          </p:nvPr>
        </p:nvGraphicFramePr>
        <p:xfrm>
          <a:off x="481" y="857914"/>
          <a:ext cx="158733" cy="119032"/>
        </p:xfrm>
        <a:graphic>
          <a:graphicData uri="http://schemas.openxmlformats.org/presentationml/2006/ole">
            <mc:AlternateContent xmlns:mc="http://schemas.openxmlformats.org/markup-compatibility/2006">
              <mc:Choice xmlns:v="urn:schemas-microsoft-com:vml" Requires="v">
                <p:oleObj spid="_x0000_s37907" name="think-cell Slide" r:id="rId5" imgW="360" imgH="360" progId="">
                  <p:embed/>
                </p:oleObj>
              </mc:Choice>
              <mc:Fallback>
                <p:oleObj name="think-cell Slide" r:id="rId5" imgW="360" imgH="360" progId="">
                  <p:embed/>
                  <p:pic>
                    <p:nvPicPr>
                      <p:cNvPr id="291842" name="Object 2" hidden="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 y="857914"/>
                        <a:ext cx="158733" cy="119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auto">
          <a:xfrm>
            <a:off x="327443" y="800078"/>
            <a:ext cx="8489439" cy="5339465"/>
          </a:xfrm>
          <a:prstGeom prst="rect">
            <a:avLst/>
          </a:prstGeom>
          <a:noFill/>
          <a:ln w="19050">
            <a:noFill/>
            <a:miter lim="800000"/>
            <a:headEnd/>
            <a:tailEnd/>
          </a:ln>
        </p:spPr>
        <p:txBody>
          <a:bodyPr vert="horz" wrap="square" lIns="0" tIns="65303" rIns="0" bIns="0" numCol="1" anchor="t" anchorCtr="0" compatLnSpc="1">
            <a:prstTxWarp prst="textNoShape">
              <a:avLst/>
            </a:prstTxWarp>
          </a:bodyPr>
          <a:lstStyle/>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a:solidFill>
                  <a:srgbClr val="4B4B4B"/>
                </a:solidFill>
                <a:latin typeface="Tele-GroteskFet" pitchFamily="2" charset="0"/>
              </a:rPr>
              <a:t>Design </a:t>
            </a:r>
            <a:r>
              <a:rPr lang="hr-HR" sz="1633" dirty="0" err="1">
                <a:solidFill>
                  <a:srgbClr val="4B4B4B"/>
                </a:solidFill>
                <a:latin typeface="Tele-GroteskFet" pitchFamily="2" charset="0"/>
              </a:rPr>
              <a:t>first</a:t>
            </a:r>
            <a:r>
              <a:rPr lang="hr-HR" sz="1633" dirty="0">
                <a:solidFill>
                  <a:srgbClr val="4B4B4B"/>
                </a:solidFill>
                <a:latin typeface="Tele-GroteskFet" pitchFamily="2" charset="0"/>
              </a:rPr>
              <a:t> -&gt; </a:t>
            </a:r>
            <a:r>
              <a:rPr lang="hr-HR" sz="1633" dirty="0" err="1">
                <a:solidFill>
                  <a:srgbClr val="4B4B4B"/>
                </a:solidFill>
                <a:latin typeface="Tele-GroteskFet" pitchFamily="2" charset="0"/>
              </a:rPr>
              <a:t>generation</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polymorphism</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validation</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consistency</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check</a:t>
            </a:r>
            <a:endParaRPr lang="hr-HR" sz="1633" dirty="0">
              <a:solidFill>
                <a:srgbClr val="4B4B4B"/>
              </a:solidFill>
              <a:latin typeface="Tele-GroteskFet" pitchFamily="2" charset="0"/>
            </a:endParaRP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a:solidFill>
                  <a:srgbClr val="4B4B4B"/>
                </a:solidFill>
                <a:latin typeface="Tele-GroteskFet" pitchFamily="2" charset="0"/>
              </a:rPr>
              <a:t>Model </a:t>
            </a:r>
            <a:r>
              <a:rPr lang="hr-HR" sz="1633" dirty="0" err="1">
                <a:solidFill>
                  <a:srgbClr val="4B4B4B"/>
                </a:solidFill>
                <a:latin typeface="Tele-GroteskFet" pitchFamily="2" charset="0"/>
              </a:rPr>
              <a:t>definition</a:t>
            </a:r>
            <a:endParaRPr lang="hr-HR" sz="1633" dirty="0">
              <a:solidFill>
                <a:srgbClr val="4B4B4B"/>
              </a:solidFill>
              <a:latin typeface="Tele-GroteskFet" pitchFamily="2" charset="0"/>
            </a:endParaRPr>
          </a:p>
          <a:p>
            <a:pPr marL="742950" lvl="1"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a:solidFill>
                  <a:srgbClr val="4B4B4B"/>
                </a:solidFill>
                <a:latin typeface="Tele-GroteskFet" pitchFamily="2" charset="0"/>
              </a:rPr>
              <a:t>POJO</a:t>
            </a:r>
          </a:p>
          <a:p>
            <a:pPr marL="742950" lvl="1"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err="1">
                <a:solidFill>
                  <a:srgbClr val="4B4B4B"/>
                </a:solidFill>
                <a:latin typeface="Tele-GroteskFet" pitchFamily="2" charset="0"/>
              </a:rPr>
              <a:t>Swagger</a:t>
            </a:r>
            <a:r>
              <a:rPr lang="hr-HR" sz="1633" dirty="0">
                <a:solidFill>
                  <a:srgbClr val="4B4B4B"/>
                </a:solidFill>
                <a:latin typeface="Tele-GroteskFet" pitchFamily="2" charset="0"/>
              </a:rPr>
              <a:t>, Jackson, </a:t>
            </a:r>
            <a:r>
              <a:rPr lang="hr-HR" sz="1633" dirty="0" err="1">
                <a:solidFill>
                  <a:srgbClr val="4B4B4B"/>
                </a:solidFill>
                <a:latin typeface="Tele-GroteskFet" pitchFamily="2" charset="0"/>
              </a:rPr>
              <a:t>Hibernate</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custom</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annotations</a:t>
            </a:r>
            <a:endParaRPr lang="hr-HR" sz="1633" dirty="0">
              <a:solidFill>
                <a:srgbClr val="4B4B4B"/>
              </a:solidFill>
              <a:latin typeface="Tele-GroteskFet" pitchFamily="2" charset="0"/>
            </a:endParaRP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err="1">
                <a:solidFill>
                  <a:srgbClr val="4B4B4B"/>
                </a:solidFill>
                <a:latin typeface="Tele-GroteskFet" pitchFamily="2" charset="0"/>
              </a:rPr>
              <a:t>Example</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creation</a:t>
            </a:r>
            <a:endParaRPr lang="hr-HR" sz="1633" dirty="0">
              <a:solidFill>
                <a:srgbClr val="4B4B4B"/>
              </a:solidFill>
              <a:latin typeface="Tele-GroteskFet" pitchFamily="2" charset="0"/>
            </a:endParaRPr>
          </a:p>
          <a:p>
            <a:pPr marL="742950" lvl="1"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err="1">
                <a:solidFill>
                  <a:srgbClr val="4B4B4B"/>
                </a:solidFill>
                <a:latin typeface="Tele-GroteskFet" pitchFamily="2" charset="0"/>
              </a:rPr>
              <a:t>Junit</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JSONPath</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AssertJ</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Atlassian</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Swagger</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Validator</a:t>
            </a:r>
            <a:endParaRPr lang="hr-HR" sz="1633" dirty="0">
              <a:solidFill>
                <a:srgbClr val="4B4B4B"/>
              </a:solidFill>
              <a:latin typeface="Tele-GroteskFet" pitchFamily="2" charset="0"/>
            </a:endParaRP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a:solidFill>
                  <a:srgbClr val="4B4B4B"/>
                </a:solidFill>
                <a:latin typeface="Tele-GroteskFet" pitchFamily="2" charset="0"/>
              </a:rPr>
              <a:t>HAL </a:t>
            </a:r>
            <a:r>
              <a:rPr lang="hr-HR" sz="1633" dirty="0" err="1">
                <a:solidFill>
                  <a:srgbClr val="4B4B4B"/>
                </a:solidFill>
                <a:latin typeface="Tele-GroteskFet" pitchFamily="2" charset="0"/>
              </a:rPr>
              <a:t>Parser</a:t>
            </a:r>
            <a:endParaRPr lang="hr-HR" sz="1633" dirty="0">
              <a:solidFill>
                <a:srgbClr val="4B4B4B"/>
              </a:solidFill>
              <a:latin typeface="Tele-GroteskFet" pitchFamily="2" charset="0"/>
            </a:endParaRPr>
          </a:p>
          <a:p>
            <a:pPr marL="742950" lvl="1"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err="1">
                <a:solidFill>
                  <a:srgbClr val="4B4B4B"/>
                </a:solidFill>
                <a:latin typeface="Tele-GroteskFet" pitchFamily="2" charset="0"/>
              </a:rPr>
              <a:t>Reflection</a:t>
            </a:r>
            <a:endParaRPr lang="en-US" sz="1633" dirty="0">
              <a:solidFill>
                <a:srgbClr val="4B4B4B"/>
              </a:solidFill>
              <a:latin typeface="Tele-GroteskFet" pitchFamily="2" charset="0"/>
            </a:endParaRP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 </a:t>
            </a:r>
            <a:r>
              <a:rPr lang="hr-HR" sz="1633" dirty="0" err="1">
                <a:solidFill>
                  <a:srgbClr val="4B4B4B"/>
                </a:solidFill>
                <a:latin typeface="Tele-GroteskFet" pitchFamily="2" charset="0"/>
              </a:rPr>
              <a:t>Confluence</a:t>
            </a:r>
            <a:r>
              <a:rPr lang="hr-HR" sz="1633" dirty="0">
                <a:solidFill>
                  <a:srgbClr val="4B4B4B"/>
                </a:solidFill>
                <a:latin typeface="Tele-GroteskFet" pitchFamily="2" charset="0"/>
              </a:rPr>
              <a:t> generator</a:t>
            </a:r>
          </a:p>
          <a:p>
            <a:pPr marL="742950" lvl="1" indent="-285750" defTabSz="522637" fontAlgn="base">
              <a:lnSpc>
                <a:spcPct val="150000"/>
              </a:lnSpc>
              <a:spcBef>
                <a:spcPts val="1088"/>
              </a:spcBef>
              <a:spcAft>
                <a:spcPct val="0"/>
              </a:spcAft>
              <a:buClr>
                <a:srgbClr val="E20074"/>
              </a:buClr>
              <a:buFont typeface="Arial" panose="020B0604020202020204" pitchFamily="34" charset="0"/>
              <a:buChar char="•"/>
            </a:pPr>
            <a:r>
              <a:rPr lang="hr-HR" sz="1633" dirty="0" err="1">
                <a:solidFill>
                  <a:srgbClr val="4B4B4B"/>
                </a:solidFill>
                <a:latin typeface="Tele-GroteskFet" pitchFamily="2" charset="0"/>
              </a:rPr>
              <a:t>PlantUML</a:t>
            </a:r>
            <a:r>
              <a:rPr lang="hr-HR" sz="1633" dirty="0">
                <a:solidFill>
                  <a:srgbClr val="4B4B4B"/>
                </a:solidFill>
                <a:latin typeface="Tele-GroteskFet" pitchFamily="2" charset="0"/>
              </a:rPr>
              <a:t> </a:t>
            </a:r>
            <a:r>
              <a:rPr lang="hr-HR" sz="1633" dirty="0" err="1">
                <a:solidFill>
                  <a:srgbClr val="4B4B4B"/>
                </a:solidFill>
                <a:latin typeface="Tele-GroteskFet" pitchFamily="2" charset="0"/>
              </a:rPr>
              <a:t>diagrams</a:t>
            </a:r>
            <a:endParaRPr lang="en-US" sz="1633" dirty="0">
              <a:solidFill>
                <a:srgbClr val="4B4B4B"/>
              </a:solidFill>
              <a:latin typeface="Tele-GroteskFet" pitchFamily="2" charset="0"/>
            </a:endParaRPr>
          </a:p>
        </p:txBody>
      </p:sp>
      <p:sp>
        <p:nvSpPr>
          <p:cNvPr id="3" name="TextBox 2"/>
          <p:cNvSpPr txBox="1"/>
          <p:nvPr/>
        </p:nvSpPr>
        <p:spPr>
          <a:xfrm>
            <a:off x="6048478" y="3166078"/>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CZ</a:t>
            </a:r>
            <a:endParaRPr lang="en-US" sz="700" dirty="0">
              <a:solidFill>
                <a:schemeClr val="bg1"/>
              </a:solidFill>
              <a:ea typeface="Swagger" pitchFamily="2" charset="0"/>
            </a:endParaRPr>
          </a:p>
        </p:txBody>
      </p:sp>
      <p:sp>
        <p:nvSpPr>
          <p:cNvPr id="138" name="TextBox 137"/>
          <p:cNvSpPr txBox="1"/>
          <p:nvPr/>
        </p:nvSpPr>
        <p:spPr>
          <a:xfrm>
            <a:off x="6331210" y="3262044"/>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SK</a:t>
            </a:r>
            <a:endParaRPr lang="en-US" sz="700" dirty="0">
              <a:solidFill>
                <a:schemeClr val="bg1"/>
              </a:solidFill>
              <a:ea typeface="Swagger" pitchFamily="2" charset="0"/>
            </a:endParaRPr>
          </a:p>
        </p:txBody>
      </p:sp>
      <p:sp>
        <p:nvSpPr>
          <p:cNvPr id="139" name="TextBox 138"/>
          <p:cNvSpPr txBox="1"/>
          <p:nvPr/>
        </p:nvSpPr>
        <p:spPr>
          <a:xfrm>
            <a:off x="6313606" y="3414477"/>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HU</a:t>
            </a:r>
            <a:endParaRPr lang="en-US" sz="700" dirty="0">
              <a:solidFill>
                <a:schemeClr val="bg1"/>
              </a:solidFill>
              <a:ea typeface="Swagger" pitchFamily="2" charset="0"/>
            </a:endParaRPr>
          </a:p>
        </p:txBody>
      </p:sp>
      <p:sp>
        <p:nvSpPr>
          <p:cNvPr id="141" name="TextBox 140"/>
          <p:cNvSpPr txBox="1"/>
          <p:nvPr/>
        </p:nvSpPr>
        <p:spPr>
          <a:xfrm>
            <a:off x="6048159" y="335058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AT</a:t>
            </a:r>
            <a:endParaRPr lang="en-US" sz="700" dirty="0">
              <a:solidFill>
                <a:schemeClr val="bg1"/>
              </a:solidFill>
              <a:ea typeface="Swagger" pitchFamily="2" charset="0"/>
            </a:endParaRPr>
          </a:p>
        </p:txBody>
      </p:sp>
      <p:sp>
        <p:nvSpPr>
          <p:cNvPr id="142" name="TextBox 141"/>
          <p:cNvSpPr txBox="1"/>
          <p:nvPr/>
        </p:nvSpPr>
        <p:spPr>
          <a:xfrm>
            <a:off x="6150205" y="353415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HR</a:t>
            </a:r>
            <a:endParaRPr lang="en-US" sz="700" dirty="0">
              <a:solidFill>
                <a:schemeClr val="bg1"/>
              </a:solidFill>
              <a:ea typeface="Swagger" pitchFamily="2" charset="0"/>
            </a:endParaRPr>
          </a:p>
        </p:txBody>
      </p:sp>
      <p:sp>
        <p:nvSpPr>
          <p:cNvPr id="143" name="TextBox 142"/>
          <p:cNvSpPr txBox="1"/>
          <p:nvPr/>
        </p:nvSpPr>
        <p:spPr>
          <a:xfrm>
            <a:off x="6656880" y="3482330"/>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RO</a:t>
            </a:r>
            <a:endParaRPr lang="en-US" sz="700" dirty="0">
              <a:solidFill>
                <a:schemeClr val="bg1"/>
              </a:solidFill>
              <a:ea typeface="Swagger" pitchFamily="2" charset="0"/>
            </a:endParaRPr>
          </a:p>
        </p:txBody>
      </p:sp>
      <p:sp>
        <p:nvSpPr>
          <p:cNvPr id="144" name="TextBox 143"/>
          <p:cNvSpPr txBox="1"/>
          <p:nvPr/>
        </p:nvSpPr>
        <p:spPr>
          <a:xfrm>
            <a:off x="6323371" y="3795247"/>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MN</a:t>
            </a:r>
            <a:endParaRPr lang="en-US" sz="500" dirty="0">
              <a:solidFill>
                <a:schemeClr val="bg1"/>
              </a:solidFill>
              <a:ea typeface="Swagger" pitchFamily="2" charset="0"/>
            </a:endParaRPr>
          </a:p>
        </p:txBody>
      </p:sp>
      <p:sp>
        <p:nvSpPr>
          <p:cNvPr id="145" name="TextBox 144"/>
          <p:cNvSpPr txBox="1"/>
          <p:nvPr/>
        </p:nvSpPr>
        <p:spPr>
          <a:xfrm>
            <a:off x="6494465" y="3903406"/>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MK</a:t>
            </a:r>
            <a:endParaRPr lang="en-US" sz="500" dirty="0">
              <a:solidFill>
                <a:schemeClr val="bg1"/>
              </a:solidFill>
              <a:ea typeface="Swagger" pitchFamily="2" charset="0"/>
            </a:endParaRPr>
          </a:p>
        </p:txBody>
      </p:sp>
      <p:pic>
        <p:nvPicPr>
          <p:cNvPr id="4" name="Picture 3">
            <a:extLst>
              <a:ext uri="{FF2B5EF4-FFF2-40B4-BE49-F238E27FC236}">
                <a16:creationId xmlns:a16="http://schemas.microsoft.com/office/drawing/2014/main" id="{B668B088-F0B1-4AA3-9A1F-BFC654986AA6}"/>
              </a:ext>
            </a:extLst>
          </p:cNvPr>
          <p:cNvPicPr>
            <a:picLocks noChangeAspect="1"/>
          </p:cNvPicPr>
          <p:nvPr/>
        </p:nvPicPr>
        <p:blipFill>
          <a:blip r:embed="rId7"/>
          <a:stretch>
            <a:fillRect/>
          </a:stretch>
        </p:blipFill>
        <p:spPr>
          <a:xfrm>
            <a:off x="3358015" y="282463"/>
            <a:ext cx="4317555" cy="6136251"/>
          </a:xfrm>
          <a:prstGeom prst="rect">
            <a:avLst/>
          </a:prstGeom>
          <a:ln>
            <a:solidFill>
              <a:schemeClr val="tx1"/>
            </a:solidFill>
          </a:ln>
        </p:spPr>
      </p:pic>
      <p:pic>
        <p:nvPicPr>
          <p:cNvPr id="5" name="Picture 4">
            <a:extLst>
              <a:ext uri="{FF2B5EF4-FFF2-40B4-BE49-F238E27FC236}">
                <a16:creationId xmlns:a16="http://schemas.microsoft.com/office/drawing/2014/main" id="{B70919D8-992B-44A6-92D1-9369262F4A0D}"/>
              </a:ext>
            </a:extLst>
          </p:cNvPr>
          <p:cNvPicPr>
            <a:picLocks noChangeAspect="1"/>
          </p:cNvPicPr>
          <p:nvPr/>
        </p:nvPicPr>
        <p:blipFill>
          <a:blip r:embed="rId8"/>
          <a:stretch>
            <a:fillRect/>
          </a:stretch>
        </p:blipFill>
        <p:spPr>
          <a:xfrm>
            <a:off x="2488596" y="681769"/>
            <a:ext cx="6405669" cy="5736945"/>
          </a:xfrm>
          <a:prstGeom prst="rect">
            <a:avLst/>
          </a:prstGeom>
          <a:ln>
            <a:solidFill>
              <a:schemeClr val="tx1"/>
            </a:solidFill>
          </a:ln>
        </p:spPr>
      </p:pic>
      <p:pic>
        <p:nvPicPr>
          <p:cNvPr id="7" name="Picture 6">
            <a:extLst>
              <a:ext uri="{FF2B5EF4-FFF2-40B4-BE49-F238E27FC236}">
                <a16:creationId xmlns:a16="http://schemas.microsoft.com/office/drawing/2014/main" id="{47056BF9-06D6-4A2D-9FD1-A7033BEA3541}"/>
              </a:ext>
            </a:extLst>
          </p:cNvPr>
          <p:cNvPicPr>
            <a:picLocks noChangeAspect="1"/>
          </p:cNvPicPr>
          <p:nvPr/>
        </p:nvPicPr>
        <p:blipFill>
          <a:blip r:embed="rId9"/>
          <a:stretch>
            <a:fillRect/>
          </a:stretch>
        </p:blipFill>
        <p:spPr>
          <a:xfrm>
            <a:off x="3009393" y="477657"/>
            <a:ext cx="5668605" cy="5873639"/>
          </a:xfrm>
          <a:prstGeom prst="rect">
            <a:avLst/>
          </a:prstGeom>
          <a:ln>
            <a:solidFill>
              <a:schemeClr val="tx1"/>
            </a:solidFill>
          </a:ln>
        </p:spPr>
      </p:pic>
      <p:pic>
        <p:nvPicPr>
          <p:cNvPr id="6" name="Picture 5">
            <a:extLst>
              <a:ext uri="{FF2B5EF4-FFF2-40B4-BE49-F238E27FC236}">
                <a16:creationId xmlns:a16="http://schemas.microsoft.com/office/drawing/2014/main" id="{D0DA5545-68E1-4339-A456-58A005C1EA34}"/>
              </a:ext>
            </a:extLst>
          </p:cNvPr>
          <p:cNvPicPr>
            <a:picLocks noChangeAspect="1"/>
          </p:cNvPicPr>
          <p:nvPr/>
        </p:nvPicPr>
        <p:blipFill>
          <a:blip r:embed="rId10"/>
          <a:stretch>
            <a:fillRect/>
          </a:stretch>
        </p:blipFill>
        <p:spPr>
          <a:xfrm>
            <a:off x="2378002" y="1214552"/>
            <a:ext cx="6277580" cy="4701875"/>
          </a:xfrm>
          <a:prstGeom prst="rect">
            <a:avLst/>
          </a:prstGeom>
          <a:ln>
            <a:solidFill>
              <a:schemeClr val="tx1"/>
            </a:solidFill>
          </a:ln>
        </p:spPr>
      </p:pic>
    </p:spTree>
    <p:extLst>
      <p:ext uri="{BB962C8B-B14F-4D97-AF65-F5344CB8AC3E}">
        <p14:creationId xmlns:p14="http://schemas.microsoft.com/office/powerpoint/2010/main" val="183723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2"/>
          <p:cNvSpPr>
            <a:spLocks noGrp="1" noChangeArrowheads="1"/>
          </p:cNvSpPr>
          <p:nvPr>
            <p:ph type="title"/>
          </p:nvPr>
        </p:nvSpPr>
        <p:spPr/>
        <p:txBody>
          <a:bodyPr/>
          <a:lstStyle/>
          <a:p>
            <a:r>
              <a:rPr lang="hr-HR" dirty="0" err="1"/>
              <a:t>Hal</a:t>
            </a:r>
            <a:r>
              <a:rPr lang="hr-HR" dirty="0"/>
              <a:t> </a:t>
            </a:r>
            <a:r>
              <a:rPr lang="hr-HR" dirty="0" err="1"/>
              <a:t>parser</a:t>
            </a:r>
            <a:r>
              <a:rPr lang="hr-HR" dirty="0"/>
              <a:t> I </a:t>
            </a:r>
            <a:endParaRPr lang="en-US" dirty="0">
              <a:latin typeface="TeleGrotesk Headline" pitchFamily="2" charset="0"/>
            </a:endParaRPr>
          </a:p>
        </p:txBody>
      </p:sp>
      <p:sp>
        <p:nvSpPr>
          <p:cNvPr id="2" name="Foliennummernplatzhalter 1"/>
          <p:cNvSpPr>
            <a:spLocks noGrp="1"/>
          </p:cNvSpPr>
          <p:nvPr>
            <p:ph type="sldNum" sz="quarter" idx="11"/>
          </p:nvPr>
        </p:nvSpPr>
        <p:spPr/>
        <p:txBody>
          <a:bodyPr/>
          <a:lstStyle/>
          <a:p>
            <a:fld id="{31ED8236-F742-4994-B025-3D78EEC04644}" type="slidenum">
              <a:rPr lang="en-US">
                <a:solidFill>
                  <a:srgbClr val="4B4B4B"/>
                </a:solidFill>
              </a:rPr>
              <a:pPr/>
              <a:t>5</a:t>
            </a:fld>
            <a:endParaRPr lang="en-US" dirty="0">
              <a:solidFill>
                <a:srgbClr val="4B4B4B"/>
              </a:solidFill>
            </a:endParaRPr>
          </a:p>
        </p:txBody>
      </p:sp>
      <p:graphicFrame>
        <p:nvGraphicFramePr>
          <p:cNvPr id="291842" name="Object 2" hidden="1"/>
          <p:cNvGraphicFramePr>
            <a:graphicFrameLocks/>
          </p:cNvGraphicFramePr>
          <p:nvPr>
            <p:custDataLst>
              <p:tags r:id="rId2"/>
            </p:custDataLst>
          </p:nvPr>
        </p:nvGraphicFramePr>
        <p:xfrm>
          <a:off x="481" y="857914"/>
          <a:ext cx="158733" cy="119032"/>
        </p:xfrm>
        <a:graphic>
          <a:graphicData uri="http://schemas.openxmlformats.org/presentationml/2006/ole">
            <mc:AlternateContent xmlns:mc="http://schemas.openxmlformats.org/markup-compatibility/2006">
              <mc:Choice xmlns:v="urn:schemas-microsoft-com:vml" Requires="v">
                <p:oleObj spid="_x0000_s38931" name="think-cell Slide" r:id="rId5" imgW="360" imgH="360" progId="">
                  <p:embed/>
                </p:oleObj>
              </mc:Choice>
              <mc:Fallback>
                <p:oleObj name="think-cell Slide" r:id="rId5" imgW="360" imgH="360" progId="">
                  <p:embed/>
                  <p:pic>
                    <p:nvPicPr>
                      <p:cNvPr id="291842" name="Object 2" hidden="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 y="857914"/>
                        <a:ext cx="158733" cy="119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auto">
          <a:xfrm>
            <a:off x="327443" y="800078"/>
            <a:ext cx="8489439" cy="5339465"/>
          </a:xfrm>
          <a:prstGeom prst="rect">
            <a:avLst/>
          </a:prstGeom>
          <a:noFill/>
          <a:ln w="19050">
            <a:noFill/>
            <a:miter lim="800000"/>
            <a:headEnd/>
            <a:tailEnd/>
          </a:ln>
        </p:spPr>
        <p:txBody>
          <a:bodyPr vert="horz" wrap="square" lIns="0" tIns="65303" rIns="0" bIns="0" numCol="1" anchor="t" anchorCtr="0" compatLnSpc="1">
            <a:prstTxWarp prst="textNoShape">
              <a:avLst/>
            </a:prstTxWarp>
          </a:bodyPr>
          <a:lstStyle/>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Java parsing tool that uses reflection</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Dedicated swagger model – based on </a:t>
            </a:r>
            <a:r>
              <a:rPr lang="en-US" sz="1633" dirty="0">
                <a:solidFill>
                  <a:srgbClr val="4B4B4B"/>
                </a:solidFill>
                <a:latin typeface="Tele-GroteskFet" pitchFamily="2" charset="0"/>
                <a:hlinkClick r:id="rId7"/>
              </a:rPr>
              <a:t>https://swagger.io/specification/v2/</a:t>
            </a:r>
            <a:r>
              <a:rPr lang="en-US" sz="1633" dirty="0">
                <a:solidFill>
                  <a:srgbClr val="4B4B4B"/>
                </a:solidFill>
                <a:latin typeface="Tele-GroteskFet" pitchFamily="2" charset="0"/>
              </a:rPr>
              <a:t> </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Supports Java Polymorphism – flattened JSON schema</a:t>
            </a:r>
          </a:p>
          <a:p>
            <a:pPr marL="742950" lvl="1"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Field renaming/removing/sorting</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Supports specification profiles</a:t>
            </a:r>
          </a:p>
          <a:p>
            <a:pPr marL="742950" lvl="1"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One model, multiple swaggers (admin, public, …)</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Specification extensible</a:t>
            </a:r>
          </a:p>
          <a:p>
            <a:pPr marL="742950" lvl="1"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Single model – different outputs (Swagger, </a:t>
            </a:r>
            <a:r>
              <a:rPr lang="en-US" sz="1633" dirty="0" err="1">
                <a:solidFill>
                  <a:srgbClr val="4B4B4B"/>
                </a:solidFill>
                <a:latin typeface="Tele-GroteskFet" pitchFamily="2" charset="0"/>
              </a:rPr>
              <a:t>OpenAPI</a:t>
            </a:r>
            <a:r>
              <a:rPr lang="en-US" sz="1633" dirty="0">
                <a:solidFill>
                  <a:srgbClr val="4B4B4B"/>
                </a:solidFill>
                <a:latin typeface="Tele-GroteskFet" pitchFamily="2" charset="0"/>
              </a:rPr>
              <a:t>, Async API)</a:t>
            </a: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 Example validation</a:t>
            </a:r>
          </a:p>
          <a:p>
            <a:pPr marL="742950" lvl="1" indent="-285750" defTabSz="522637" fontAlgn="base">
              <a:lnSpc>
                <a:spcPct val="150000"/>
              </a:lnSpc>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Previous swagger validation</a:t>
            </a:r>
          </a:p>
        </p:txBody>
      </p:sp>
      <p:sp>
        <p:nvSpPr>
          <p:cNvPr id="3" name="TextBox 2"/>
          <p:cNvSpPr txBox="1"/>
          <p:nvPr/>
        </p:nvSpPr>
        <p:spPr>
          <a:xfrm>
            <a:off x="6048478" y="3166078"/>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CZ</a:t>
            </a:r>
            <a:endParaRPr lang="en-US" sz="700" dirty="0">
              <a:solidFill>
                <a:schemeClr val="bg1"/>
              </a:solidFill>
              <a:ea typeface="Swagger" pitchFamily="2" charset="0"/>
            </a:endParaRPr>
          </a:p>
        </p:txBody>
      </p:sp>
      <p:sp>
        <p:nvSpPr>
          <p:cNvPr id="138" name="TextBox 137"/>
          <p:cNvSpPr txBox="1"/>
          <p:nvPr/>
        </p:nvSpPr>
        <p:spPr>
          <a:xfrm>
            <a:off x="6331210" y="3262044"/>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SK</a:t>
            </a:r>
            <a:endParaRPr lang="en-US" sz="700" dirty="0">
              <a:solidFill>
                <a:schemeClr val="bg1"/>
              </a:solidFill>
              <a:ea typeface="Swagger" pitchFamily="2" charset="0"/>
            </a:endParaRPr>
          </a:p>
        </p:txBody>
      </p:sp>
      <p:sp>
        <p:nvSpPr>
          <p:cNvPr id="139" name="TextBox 138"/>
          <p:cNvSpPr txBox="1"/>
          <p:nvPr/>
        </p:nvSpPr>
        <p:spPr>
          <a:xfrm>
            <a:off x="6313606" y="3414477"/>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HU</a:t>
            </a:r>
            <a:endParaRPr lang="en-US" sz="700" dirty="0">
              <a:solidFill>
                <a:schemeClr val="bg1"/>
              </a:solidFill>
              <a:ea typeface="Swagger" pitchFamily="2" charset="0"/>
            </a:endParaRPr>
          </a:p>
        </p:txBody>
      </p:sp>
      <p:sp>
        <p:nvSpPr>
          <p:cNvPr id="141" name="TextBox 140"/>
          <p:cNvSpPr txBox="1"/>
          <p:nvPr/>
        </p:nvSpPr>
        <p:spPr>
          <a:xfrm>
            <a:off x="6048159" y="335058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AT</a:t>
            </a:r>
            <a:endParaRPr lang="en-US" sz="700" dirty="0">
              <a:solidFill>
                <a:schemeClr val="bg1"/>
              </a:solidFill>
              <a:ea typeface="Swagger" pitchFamily="2" charset="0"/>
            </a:endParaRPr>
          </a:p>
        </p:txBody>
      </p:sp>
      <p:sp>
        <p:nvSpPr>
          <p:cNvPr id="142" name="TextBox 141"/>
          <p:cNvSpPr txBox="1"/>
          <p:nvPr/>
        </p:nvSpPr>
        <p:spPr>
          <a:xfrm>
            <a:off x="6150205" y="353415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HR</a:t>
            </a:r>
            <a:endParaRPr lang="en-US" sz="700" dirty="0">
              <a:solidFill>
                <a:schemeClr val="bg1"/>
              </a:solidFill>
              <a:ea typeface="Swagger" pitchFamily="2" charset="0"/>
            </a:endParaRPr>
          </a:p>
        </p:txBody>
      </p:sp>
      <p:sp>
        <p:nvSpPr>
          <p:cNvPr id="143" name="TextBox 142"/>
          <p:cNvSpPr txBox="1"/>
          <p:nvPr/>
        </p:nvSpPr>
        <p:spPr>
          <a:xfrm>
            <a:off x="6656880" y="3482330"/>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RO</a:t>
            </a:r>
            <a:endParaRPr lang="en-US" sz="700" dirty="0">
              <a:solidFill>
                <a:schemeClr val="bg1"/>
              </a:solidFill>
              <a:ea typeface="Swagger" pitchFamily="2" charset="0"/>
            </a:endParaRPr>
          </a:p>
        </p:txBody>
      </p:sp>
      <p:sp>
        <p:nvSpPr>
          <p:cNvPr id="144" name="TextBox 143"/>
          <p:cNvSpPr txBox="1"/>
          <p:nvPr/>
        </p:nvSpPr>
        <p:spPr>
          <a:xfrm>
            <a:off x="6323371" y="3795247"/>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MN</a:t>
            </a:r>
            <a:endParaRPr lang="en-US" sz="500" dirty="0">
              <a:solidFill>
                <a:schemeClr val="bg1"/>
              </a:solidFill>
              <a:ea typeface="Swagger" pitchFamily="2" charset="0"/>
            </a:endParaRPr>
          </a:p>
        </p:txBody>
      </p:sp>
      <p:sp>
        <p:nvSpPr>
          <p:cNvPr id="145" name="TextBox 144"/>
          <p:cNvSpPr txBox="1"/>
          <p:nvPr/>
        </p:nvSpPr>
        <p:spPr>
          <a:xfrm>
            <a:off x="6494465" y="3903406"/>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MK</a:t>
            </a:r>
            <a:endParaRPr lang="en-US" sz="500" dirty="0">
              <a:solidFill>
                <a:schemeClr val="bg1"/>
              </a:solidFill>
              <a:ea typeface="Swagger" pitchFamily="2" charset="0"/>
            </a:endParaRPr>
          </a:p>
        </p:txBody>
      </p:sp>
      <p:pic>
        <p:nvPicPr>
          <p:cNvPr id="8" name="Picture 7">
            <a:extLst>
              <a:ext uri="{FF2B5EF4-FFF2-40B4-BE49-F238E27FC236}">
                <a16:creationId xmlns:a16="http://schemas.microsoft.com/office/drawing/2014/main" id="{70F8D86D-1FCD-47A9-95C6-65F680D45147}"/>
              </a:ext>
            </a:extLst>
          </p:cNvPr>
          <p:cNvPicPr>
            <a:picLocks noChangeAspect="1"/>
          </p:cNvPicPr>
          <p:nvPr/>
        </p:nvPicPr>
        <p:blipFill>
          <a:blip r:embed="rId8"/>
          <a:stretch>
            <a:fillRect/>
          </a:stretch>
        </p:blipFill>
        <p:spPr>
          <a:xfrm>
            <a:off x="1854823" y="629084"/>
            <a:ext cx="6961734" cy="5570785"/>
          </a:xfrm>
          <a:prstGeom prst="rect">
            <a:avLst/>
          </a:prstGeom>
          <a:ln>
            <a:solidFill>
              <a:schemeClr val="tx1"/>
            </a:solidFill>
          </a:ln>
        </p:spPr>
      </p:pic>
      <p:pic>
        <p:nvPicPr>
          <p:cNvPr id="9" name="Picture 8">
            <a:extLst>
              <a:ext uri="{FF2B5EF4-FFF2-40B4-BE49-F238E27FC236}">
                <a16:creationId xmlns:a16="http://schemas.microsoft.com/office/drawing/2014/main" id="{F908AE1C-F4A6-44AE-8476-E04A4C2F8C5A}"/>
              </a:ext>
            </a:extLst>
          </p:cNvPr>
          <p:cNvPicPr>
            <a:picLocks noChangeAspect="1"/>
          </p:cNvPicPr>
          <p:nvPr/>
        </p:nvPicPr>
        <p:blipFill>
          <a:blip r:embed="rId9"/>
          <a:stretch>
            <a:fillRect/>
          </a:stretch>
        </p:blipFill>
        <p:spPr>
          <a:xfrm>
            <a:off x="911454" y="1427517"/>
            <a:ext cx="7710031" cy="4328102"/>
          </a:xfrm>
          <a:prstGeom prst="rect">
            <a:avLst/>
          </a:prstGeom>
          <a:ln>
            <a:solidFill>
              <a:schemeClr val="tx1"/>
            </a:solidFill>
          </a:ln>
        </p:spPr>
      </p:pic>
      <p:pic>
        <p:nvPicPr>
          <p:cNvPr id="11" name="Picture 10">
            <a:extLst>
              <a:ext uri="{FF2B5EF4-FFF2-40B4-BE49-F238E27FC236}">
                <a16:creationId xmlns:a16="http://schemas.microsoft.com/office/drawing/2014/main" id="{CBAAA34B-FA12-4EFB-975C-C8F3B0B15292}"/>
              </a:ext>
            </a:extLst>
          </p:cNvPr>
          <p:cNvPicPr>
            <a:picLocks noChangeAspect="1"/>
          </p:cNvPicPr>
          <p:nvPr/>
        </p:nvPicPr>
        <p:blipFill>
          <a:blip r:embed="rId10"/>
          <a:stretch>
            <a:fillRect/>
          </a:stretch>
        </p:blipFill>
        <p:spPr>
          <a:xfrm>
            <a:off x="389987" y="1954057"/>
            <a:ext cx="8363458" cy="3682380"/>
          </a:xfrm>
          <a:prstGeom prst="rect">
            <a:avLst/>
          </a:prstGeom>
          <a:ln>
            <a:solidFill>
              <a:schemeClr val="tx1"/>
            </a:solidFill>
          </a:ln>
        </p:spPr>
      </p:pic>
    </p:spTree>
    <p:extLst>
      <p:ext uri="{BB962C8B-B14F-4D97-AF65-F5344CB8AC3E}">
        <p14:creationId xmlns:p14="http://schemas.microsoft.com/office/powerpoint/2010/main" val="341300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2"/>
          <p:cNvSpPr>
            <a:spLocks noGrp="1" noChangeArrowheads="1"/>
          </p:cNvSpPr>
          <p:nvPr>
            <p:ph type="title"/>
          </p:nvPr>
        </p:nvSpPr>
        <p:spPr/>
        <p:txBody>
          <a:bodyPr/>
          <a:lstStyle/>
          <a:p>
            <a:r>
              <a:rPr lang="en-US"/>
              <a:t>HAL PARSER II</a:t>
            </a:r>
            <a:endParaRPr lang="en-US">
              <a:latin typeface="TeleGrotesk Headline" pitchFamily="2" charset="0"/>
            </a:endParaRPr>
          </a:p>
        </p:txBody>
      </p:sp>
      <p:sp>
        <p:nvSpPr>
          <p:cNvPr id="2" name="Foliennummernplatzhalter 1"/>
          <p:cNvSpPr>
            <a:spLocks noGrp="1"/>
          </p:cNvSpPr>
          <p:nvPr>
            <p:ph type="sldNum" sz="quarter" idx="11"/>
          </p:nvPr>
        </p:nvSpPr>
        <p:spPr/>
        <p:txBody>
          <a:bodyPr/>
          <a:lstStyle/>
          <a:p>
            <a:fld id="{31ED8236-F742-4994-B025-3D78EEC04644}" type="slidenum">
              <a:rPr lang="en-US">
                <a:solidFill>
                  <a:srgbClr val="4B4B4B"/>
                </a:solidFill>
              </a:rPr>
              <a:pPr/>
              <a:t>6</a:t>
            </a:fld>
            <a:endParaRPr lang="en-US">
              <a:solidFill>
                <a:srgbClr val="4B4B4B"/>
              </a:solidFill>
            </a:endParaRPr>
          </a:p>
        </p:txBody>
      </p:sp>
      <p:graphicFrame>
        <p:nvGraphicFramePr>
          <p:cNvPr id="291842" name="Object 2" hidden="1"/>
          <p:cNvGraphicFramePr>
            <a:graphicFrameLocks/>
          </p:cNvGraphicFramePr>
          <p:nvPr>
            <p:custDataLst>
              <p:tags r:id="rId2"/>
            </p:custDataLst>
          </p:nvPr>
        </p:nvGraphicFramePr>
        <p:xfrm>
          <a:off x="481" y="857914"/>
          <a:ext cx="158733" cy="119032"/>
        </p:xfrm>
        <a:graphic>
          <a:graphicData uri="http://schemas.openxmlformats.org/presentationml/2006/ole">
            <mc:AlternateContent xmlns:mc="http://schemas.openxmlformats.org/markup-compatibility/2006">
              <mc:Choice xmlns:v="urn:schemas-microsoft-com:vml" Requires="v">
                <p:oleObj spid="_x0000_s32808" name="think-cell Slide" r:id="rId5" imgW="360" imgH="360" progId="">
                  <p:embed/>
                </p:oleObj>
              </mc:Choice>
              <mc:Fallback>
                <p:oleObj name="think-cell Slide" r:id="rId5" imgW="360" imgH="360" progId="">
                  <p:embed/>
                  <p:pic>
                    <p:nvPicPr>
                      <p:cNvPr id="291842" name="Object 2" hidden="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 y="857914"/>
                        <a:ext cx="158733" cy="119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686521914"/>
              </p:ext>
            </p:extLst>
          </p:nvPr>
        </p:nvGraphicFramePr>
        <p:xfrm>
          <a:off x="326998" y="946094"/>
          <a:ext cx="8489439" cy="289229"/>
        </p:xfrm>
        <a:graphic>
          <a:graphicData uri="http://schemas.openxmlformats.org/drawingml/2006/table">
            <a:tbl>
              <a:tblPr firstRow="1" bandRow="1">
                <a:tableStyleId>{5C22544A-7EE6-4342-B048-85BDC9FD1C3A}</a:tableStyleId>
              </a:tblPr>
              <a:tblGrid>
                <a:gridCol w="8489439">
                  <a:extLst>
                    <a:ext uri="{9D8B030D-6E8A-4147-A177-3AD203B41FA5}">
                      <a16:colId xmlns:a16="http://schemas.microsoft.com/office/drawing/2014/main" val="20000"/>
                    </a:ext>
                  </a:extLst>
                </a:gridCol>
              </a:tblGrid>
              <a:tr h="289229">
                <a:tc>
                  <a:txBody>
                    <a:bodyPr/>
                    <a:lstStyle/>
                    <a:p>
                      <a:pPr>
                        <a:lnSpc>
                          <a:spcPct val="90000"/>
                        </a:lnSpc>
                      </a:pPr>
                      <a:r>
                        <a:rPr lang="hr-HR" sz="1600" b="0" dirty="0">
                          <a:solidFill>
                            <a:schemeClr val="tx2"/>
                          </a:solidFill>
                          <a:latin typeface="Tele-GroteskFet" pitchFamily="2" charset="0"/>
                        </a:rPr>
                        <a:t>vs </a:t>
                      </a:r>
                      <a:r>
                        <a:rPr lang="hr-HR" sz="1600" b="0" dirty="0" err="1">
                          <a:solidFill>
                            <a:schemeClr val="tx2"/>
                          </a:solidFill>
                          <a:latin typeface="Tele-GroteskFet" pitchFamily="2" charset="0"/>
                        </a:rPr>
                        <a:t>other</a:t>
                      </a:r>
                      <a:r>
                        <a:rPr lang="hr-HR" sz="1600" b="0" dirty="0">
                          <a:solidFill>
                            <a:schemeClr val="tx2"/>
                          </a:solidFill>
                          <a:latin typeface="Tele-GroteskFet" pitchFamily="2" charset="0"/>
                        </a:rPr>
                        <a:t> </a:t>
                      </a:r>
                      <a:r>
                        <a:rPr lang="hr-HR" sz="1600" b="0" dirty="0" err="1">
                          <a:solidFill>
                            <a:schemeClr val="tx2"/>
                          </a:solidFill>
                          <a:latin typeface="Tele-GroteskFet" pitchFamily="2" charset="0"/>
                        </a:rPr>
                        <a:t>tools</a:t>
                      </a:r>
                      <a:endParaRPr lang="en-US" sz="1600" b="0" dirty="0">
                        <a:solidFill>
                          <a:schemeClr val="tx2"/>
                        </a:solidFill>
                        <a:latin typeface="Tele-GroteskFet" pitchFamily="2" charset="0"/>
                      </a:endParaRPr>
                    </a:p>
                  </a:txBody>
                  <a:tcPr marL="0" marR="0" marT="0" marB="65303">
                    <a:lnL w="12700" cmpd="sng">
                      <a:noFill/>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Rectangle 6"/>
          <p:cNvSpPr>
            <a:spLocks noChangeArrowheads="1"/>
          </p:cNvSpPr>
          <p:nvPr/>
        </p:nvSpPr>
        <p:spPr bwMode="auto">
          <a:xfrm>
            <a:off x="333443" y="1308933"/>
            <a:ext cx="3424050" cy="1990341"/>
          </a:xfrm>
          <a:prstGeom prst="rect">
            <a:avLst/>
          </a:prstGeom>
          <a:noFill/>
          <a:ln w="19050">
            <a:noFill/>
            <a:miter lim="800000"/>
            <a:headEnd/>
            <a:tailEnd/>
          </a:ln>
        </p:spPr>
        <p:txBody>
          <a:bodyPr vert="horz" wrap="square" lIns="0" tIns="65303" rIns="0" bIns="0" numCol="1" anchor="t" anchorCtr="0" compatLnSpc="1">
            <a:prstTxWarp prst="textNoShape">
              <a:avLst/>
            </a:prstTxWarp>
          </a:bodyPr>
          <a:lstStyle/>
          <a:p>
            <a:pPr marL="285750" indent="-285750" defTabSz="522637" fontAlgn="base">
              <a:spcBef>
                <a:spcPts val="1088"/>
              </a:spcBef>
              <a:spcAft>
                <a:spcPct val="0"/>
              </a:spcAft>
              <a:buClr>
                <a:srgbClr val="E20074"/>
              </a:buClr>
              <a:buFont typeface="Arial" panose="020B0604020202020204" pitchFamily="34" charset="0"/>
              <a:buChar char="•"/>
            </a:pPr>
            <a:r>
              <a:rPr lang="en-US" sz="1633">
                <a:solidFill>
                  <a:srgbClr val="4B4B4B"/>
                </a:solidFill>
                <a:latin typeface="Tele-GroteskFet" pitchFamily="2" charset="0"/>
              </a:rPr>
              <a:t>Springfox</a:t>
            </a:r>
          </a:p>
          <a:p>
            <a:pPr marL="742950" lvl="1" indent="-285750" defTabSz="522637" fontAlgn="base">
              <a:spcBef>
                <a:spcPts val="1088"/>
              </a:spcBef>
              <a:spcAft>
                <a:spcPct val="0"/>
              </a:spcAft>
              <a:buClr>
                <a:srgbClr val="E20074"/>
              </a:buClr>
              <a:buFont typeface="Arial" panose="020B0604020202020204" pitchFamily="34" charset="0"/>
              <a:buChar char="•"/>
            </a:pPr>
            <a:r>
              <a:rPr lang="en-US" sz="1633">
                <a:solidFill>
                  <a:srgbClr val="4B4B4B"/>
                </a:solidFill>
                <a:latin typeface="Tele-GroteskFet" pitchFamily="2" charset="0"/>
              </a:rPr>
              <a:t>Complex model</a:t>
            </a:r>
          </a:p>
          <a:p>
            <a:pPr marL="742950" lvl="1" indent="-285750" defTabSz="522637" fontAlgn="base">
              <a:spcBef>
                <a:spcPts val="1088"/>
              </a:spcBef>
              <a:spcAft>
                <a:spcPct val="0"/>
              </a:spcAft>
              <a:buClr>
                <a:srgbClr val="E20074"/>
              </a:buClr>
              <a:buFont typeface="Arial" panose="020B0604020202020204" pitchFamily="34" charset="0"/>
              <a:buChar char="•"/>
            </a:pPr>
            <a:r>
              <a:rPr lang="en-US" sz="1633">
                <a:solidFill>
                  <a:srgbClr val="4B4B4B"/>
                </a:solidFill>
                <a:latin typeface="Tele-GroteskFet" pitchFamily="2" charset="0"/>
              </a:rPr>
              <a:t>Code first </a:t>
            </a:r>
          </a:p>
          <a:p>
            <a:pPr marL="742950" lvl="1" indent="-285750" defTabSz="522637" fontAlgn="base">
              <a:spcBef>
                <a:spcPts val="1088"/>
              </a:spcBef>
              <a:spcAft>
                <a:spcPct val="0"/>
              </a:spcAft>
              <a:buClr>
                <a:srgbClr val="E20074"/>
              </a:buClr>
              <a:buFont typeface="Arial" panose="020B0604020202020204" pitchFamily="34" charset="0"/>
              <a:buChar char="•"/>
            </a:pPr>
            <a:r>
              <a:rPr lang="en-US" sz="1633">
                <a:solidFill>
                  <a:srgbClr val="4B4B4B"/>
                </a:solidFill>
                <a:latin typeface="Tele-GroteskFet" pitchFamily="2" charset="0"/>
              </a:rPr>
              <a:t>Not extensible to many outputs</a:t>
            </a:r>
          </a:p>
          <a:p>
            <a:pPr marL="742950" lvl="1" indent="-285750" defTabSz="522637" fontAlgn="base">
              <a:spcBef>
                <a:spcPts val="1088"/>
              </a:spcBef>
              <a:spcAft>
                <a:spcPct val="0"/>
              </a:spcAft>
              <a:buClr>
                <a:srgbClr val="E20074"/>
              </a:buClr>
              <a:buFont typeface="Arial" panose="020B0604020202020204" pitchFamily="34" charset="0"/>
              <a:buChar char="•"/>
            </a:pPr>
            <a:r>
              <a:rPr lang="en-US" sz="1633">
                <a:solidFill>
                  <a:srgbClr val="4B4B4B"/>
                </a:solidFill>
                <a:latin typeface="Tele-GroteskFet" pitchFamily="2" charset="0"/>
              </a:rPr>
              <a:t>Spring dependencies needed</a:t>
            </a:r>
          </a:p>
          <a:p>
            <a:pPr marL="742950" lvl="1" indent="-285750" defTabSz="522637" fontAlgn="base">
              <a:spcBef>
                <a:spcPts val="1088"/>
              </a:spcBef>
              <a:spcAft>
                <a:spcPct val="0"/>
              </a:spcAft>
              <a:buClr>
                <a:srgbClr val="E20074"/>
              </a:buClr>
              <a:buFont typeface="Arial" panose="020B0604020202020204" pitchFamily="34" charset="0"/>
              <a:buChar char="•"/>
            </a:pPr>
            <a:endParaRPr lang="en-US" sz="1633">
              <a:solidFill>
                <a:srgbClr val="4B4B4B"/>
              </a:solidFill>
              <a:latin typeface="Tele-GroteskFet" pitchFamily="2" charset="0"/>
            </a:endParaRP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endParaRPr lang="en-US" sz="1633">
              <a:solidFill>
                <a:srgbClr val="4B4B4B"/>
              </a:solidFill>
              <a:latin typeface="Tele-GroteskNor"/>
            </a:endParaRPr>
          </a:p>
        </p:txBody>
      </p:sp>
      <p:sp>
        <p:nvSpPr>
          <p:cNvPr id="20" name="Rectangle 6"/>
          <p:cNvSpPr>
            <a:spLocks noChangeArrowheads="1"/>
          </p:cNvSpPr>
          <p:nvPr/>
        </p:nvSpPr>
        <p:spPr bwMode="auto">
          <a:xfrm>
            <a:off x="333442" y="3734873"/>
            <a:ext cx="8489439" cy="2214372"/>
          </a:xfrm>
          <a:prstGeom prst="rect">
            <a:avLst/>
          </a:prstGeom>
          <a:noFill/>
          <a:ln w="19050">
            <a:noFill/>
            <a:miter lim="800000"/>
            <a:headEnd/>
            <a:tailEnd/>
          </a:ln>
        </p:spPr>
        <p:txBody>
          <a:bodyPr vert="horz" wrap="square" lIns="0" tIns="65303" rIns="0" bIns="0" numCol="1" anchor="t" anchorCtr="0" compatLnSpc="1">
            <a:prstTxWarp prst="textNoShape">
              <a:avLst/>
            </a:prstTxWarp>
          </a:bodyPr>
          <a:lstStyle/>
          <a:p>
            <a:pPr marL="342900" indent="-342900" defTabSz="522637" fontAlgn="base">
              <a:lnSpc>
                <a:spcPct val="150000"/>
              </a:lnSpc>
              <a:spcBef>
                <a:spcPts val="1088"/>
              </a:spcBef>
              <a:spcAft>
                <a:spcPct val="0"/>
              </a:spcAft>
              <a:buClr>
                <a:srgbClr val="E20074"/>
              </a:buClr>
              <a:buFont typeface="Arial" panose="020B0604020202020204" pitchFamily="34" charset="0"/>
              <a:buChar char="•"/>
            </a:pPr>
            <a:r>
              <a:rPr lang="en-US" sz="1633" dirty="0" err="1">
                <a:solidFill>
                  <a:srgbClr val="4B4B4B"/>
                </a:solidFill>
                <a:latin typeface="Tele-GroteskFet" pitchFamily="2" charset="0"/>
              </a:rPr>
              <a:t>OpenAPI</a:t>
            </a:r>
            <a:r>
              <a:rPr lang="en-US" sz="1633" dirty="0">
                <a:solidFill>
                  <a:srgbClr val="4B4B4B"/>
                </a:solidFill>
                <a:latin typeface="Tele-GroteskFet" pitchFamily="2" charset="0"/>
              </a:rPr>
              <a:t> output (work in progress)</a:t>
            </a:r>
            <a:endParaRPr lang="hr-HR" sz="1633" dirty="0">
              <a:solidFill>
                <a:srgbClr val="4B4B4B"/>
              </a:solidFill>
              <a:latin typeface="Tele-GroteskFet" pitchFamily="2" charset="0"/>
            </a:endParaRPr>
          </a:p>
          <a:p>
            <a:pPr marL="342900" indent="-342900" defTabSz="522637" fontAlgn="base">
              <a:lnSpc>
                <a:spcPct val="150000"/>
              </a:lnSpc>
              <a:spcBef>
                <a:spcPts val="1088"/>
              </a:spcBef>
              <a:spcAft>
                <a:spcPct val="0"/>
              </a:spcAft>
              <a:buClr>
                <a:srgbClr val="E20074"/>
              </a:buClr>
              <a:buFont typeface="Arial" panose="020B0604020202020204" pitchFamily="34" charset="0"/>
              <a:buChar char="•"/>
            </a:pPr>
            <a:r>
              <a:rPr lang="en-US" sz="1633" dirty="0" err="1">
                <a:solidFill>
                  <a:srgbClr val="4B4B4B"/>
                </a:solidFill>
                <a:latin typeface="Tele-GroteskFet" pitchFamily="2" charset="0"/>
              </a:rPr>
              <a:t>AsyncAPI</a:t>
            </a:r>
            <a:r>
              <a:rPr lang="en-US" sz="1633" dirty="0">
                <a:solidFill>
                  <a:srgbClr val="4B4B4B"/>
                </a:solidFill>
                <a:latin typeface="Tele-GroteskFet" pitchFamily="2" charset="0"/>
              </a:rPr>
              <a:t> output (next milestone)</a:t>
            </a:r>
          </a:p>
          <a:p>
            <a:pPr marL="344340" lvl="1" indent="-342900" defTabSz="522637" fontAlgn="base">
              <a:lnSpc>
                <a:spcPct val="150000"/>
              </a:lnSpc>
              <a:spcBef>
                <a:spcPts val="272"/>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Support for complex validations:</a:t>
            </a:r>
          </a:p>
          <a:p>
            <a:pPr marL="801540" lvl="2" indent="-342900" defTabSz="522637" fontAlgn="base">
              <a:lnSpc>
                <a:spcPct val="150000"/>
              </a:lnSpc>
              <a:spcBef>
                <a:spcPts val="272"/>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Using </a:t>
            </a:r>
            <a:r>
              <a:rPr lang="en-US" sz="1633" dirty="0" err="1">
                <a:solidFill>
                  <a:srgbClr val="4B4B4B"/>
                </a:solidFill>
                <a:latin typeface="Tele-GroteskFet" pitchFamily="2" charset="0"/>
              </a:rPr>
              <a:t>JSONPath</a:t>
            </a:r>
            <a:endParaRPr lang="en-US" sz="1633" dirty="0">
              <a:solidFill>
                <a:srgbClr val="4B4B4B"/>
              </a:solidFill>
              <a:latin typeface="Tele-GroteskFet" pitchFamily="2" charset="0"/>
            </a:endParaRPr>
          </a:p>
          <a:p>
            <a:pPr marL="801540" lvl="2" indent="-342900" defTabSz="522637" fontAlgn="base">
              <a:lnSpc>
                <a:spcPct val="150000"/>
              </a:lnSpc>
              <a:spcBef>
                <a:spcPts val="272"/>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Saved in swagger as vendor extensions</a:t>
            </a:r>
          </a:p>
        </p:txBody>
      </p:sp>
      <p:graphicFrame>
        <p:nvGraphicFramePr>
          <p:cNvPr id="21" name="Tabelle 8"/>
          <p:cNvGraphicFramePr>
            <a:graphicFrameLocks noGrp="1"/>
          </p:cNvGraphicFramePr>
          <p:nvPr>
            <p:extLst>
              <p:ext uri="{D42A27DB-BD31-4B8C-83A1-F6EECF244321}">
                <p14:modId xmlns:p14="http://schemas.microsoft.com/office/powerpoint/2010/main" val="3499991430"/>
              </p:ext>
            </p:extLst>
          </p:nvPr>
        </p:nvGraphicFramePr>
        <p:xfrm>
          <a:off x="333441" y="3394329"/>
          <a:ext cx="8489439" cy="289229"/>
        </p:xfrm>
        <a:graphic>
          <a:graphicData uri="http://schemas.openxmlformats.org/drawingml/2006/table">
            <a:tbl>
              <a:tblPr firstRow="1" bandRow="1">
                <a:tableStyleId>{5C22544A-7EE6-4342-B048-85BDC9FD1C3A}</a:tableStyleId>
              </a:tblPr>
              <a:tblGrid>
                <a:gridCol w="8489439">
                  <a:extLst>
                    <a:ext uri="{9D8B030D-6E8A-4147-A177-3AD203B41FA5}">
                      <a16:colId xmlns:a16="http://schemas.microsoft.com/office/drawing/2014/main" val="20000"/>
                    </a:ext>
                  </a:extLst>
                </a:gridCol>
              </a:tblGrid>
              <a:tr h="289229">
                <a:tc>
                  <a:txBody>
                    <a:bodyPr/>
                    <a:lstStyle/>
                    <a:p>
                      <a:pPr>
                        <a:lnSpc>
                          <a:spcPct val="90000"/>
                        </a:lnSpc>
                      </a:pPr>
                      <a:r>
                        <a:rPr lang="hr-HR" sz="1600" b="0" dirty="0" err="1">
                          <a:solidFill>
                            <a:schemeClr val="tx2"/>
                          </a:solidFill>
                          <a:latin typeface="Tele-GroteskFet" pitchFamily="2" charset="0"/>
                        </a:rPr>
                        <a:t>Next</a:t>
                      </a:r>
                      <a:r>
                        <a:rPr lang="hr-HR" sz="1600" b="0" dirty="0">
                          <a:solidFill>
                            <a:schemeClr val="tx2"/>
                          </a:solidFill>
                          <a:latin typeface="Tele-GroteskFet" pitchFamily="2" charset="0"/>
                        </a:rPr>
                        <a:t> </a:t>
                      </a:r>
                      <a:r>
                        <a:rPr lang="hr-HR" sz="1600" b="0" dirty="0" err="1">
                          <a:solidFill>
                            <a:schemeClr val="tx2"/>
                          </a:solidFill>
                          <a:latin typeface="Tele-GroteskFet" pitchFamily="2" charset="0"/>
                        </a:rPr>
                        <a:t>steps</a:t>
                      </a:r>
                      <a:endParaRPr lang="en-US" sz="1600" b="0" dirty="0">
                        <a:solidFill>
                          <a:schemeClr val="tx2"/>
                        </a:solidFill>
                        <a:latin typeface="Tele-GroteskFet" pitchFamily="2" charset="0"/>
                      </a:endParaRPr>
                    </a:p>
                  </a:txBody>
                  <a:tcPr marL="0" marR="0" marT="0" marB="65303">
                    <a:lnL w="12700" cmpd="sng">
                      <a:noFill/>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Rectangle 6">
            <a:extLst>
              <a:ext uri="{FF2B5EF4-FFF2-40B4-BE49-F238E27FC236}">
                <a16:creationId xmlns:a16="http://schemas.microsoft.com/office/drawing/2014/main" id="{C3C7153A-2B61-42E8-9095-6B489A3B4C62}"/>
              </a:ext>
            </a:extLst>
          </p:cNvPr>
          <p:cNvSpPr>
            <a:spLocks noChangeArrowheads="1"/>
          </p:cNvSpPr>
          <p:nvPr/>
        </p:nvSpPr>
        <p:spPr bwMode="auto">
          <a:xfrm>
            <a:off x="4135759" y="1337845"/>
            <a:ext cx="3424050" cy="2128461"/>
          </a:xfrm>
          <a:prstGeom prst="rect">
            <a:avLst/>
          </a:prstGeom>
          <a:noFill/>
          <a:ln w="19050">
            <a:noFill/>
            <a:miter lim="800000"/>
            <a:headEnd/>
            <a:tailEnd/>
          </a:ln>
        </p:spPr>
        <p:txBody>
          <a:bodyPr vert="horz" wrap="square" lIns="0" tIns="65303" rIns="0" bIns="0" numCol="1" anchor="t" anchorCtr="0" compatLnSpc="1">
            <a:prstTxWarp prst="textNoShape">
              <a:avLst/>
            </a:prstTxWarp>
          </a:bodyPr>
          <a:lstStyle/>
          <a:p>
            <a:pPr marL="285750" indent="-285750" defTabSz="522637" fontAlgn="base">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Online tools</a:t>
            </a:r>
          </a:p>
          <a:p>
            <a:pPr marL="742950" lvl="1" indent="-285750" defTabSz="522637" fontAlgn="base">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Example validation support minimalistic</a:t>
            </a:r>
          </a:p>
          <a:p>
            <a:pPr marL="742950" lvl="1" indent="-285750" defTabSz="522637" fontAlgn="base">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Model reusability</a:t>
            </a:r>
          </a:p>
          <a:p>
            <a:pPr marL="742950" lvl="1" indent="-285750" defTabSz="522637" fontAlgn="base">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No multiple outputs</a:t>
            </a:r>
          </a:p>
          <a:p>
            <a:pPr marL="742950" lvl="1" indent="-285750" defTabSz="522637" fontAlgn="base">
              <a:spcBef>
                <a:spcPts val="1088"/>
              </a:spcBef>
              <a:spcAft>
                <a:spcPct val="0"/>
              </a:spcAft>
              <a:buClr>
                <a:srgbClr val="E20074"/>
              </a:buClr>
              <a:buFont typeface="Arial" panose="020B0604020202020204" pitchFamily="34" charset="0"/>
              <a:buChar char="•"/>
            </a:pPr>
            <a:r>
              <a:rPr lang="en-US" sz="1633" dirty="0">
                <a:solidFill>
                  <a:srgbClr val="4B4B4B"/>
                </a:solidFill>
                <a:latin typeface="Tele-GroteskFet" pitchFamily="2" charset="0"/>
              </a:rPr>
              <a:t>Vendor lock</a:t>
            </a:r>
          </a:p>
          <a:p>
            <a:pPr marL="742950" lvl="1" indent="-285750" defTabSz="522637" fontAlgn="base">
              <a:spcBef>
                <a:spcPts val="1088"/>
              </a:spcBef>
              <a:spcAft>
                <a:spcPct val="0"/>
              </a:spcAft>
              <a:buClr>
                <a:srgbClr val="E20074"/>
              </a:buClr>
              <a:buFont typeface="Arial" panose="020B0604020202020204" pitchFamily="34" charset="0"/>
              <a:buChar char="•"/>
            </a:pPr>
            <a:endParaRPr lang="en-US" sz="1633" dirty="0">
              <a:solidFill>
                <a:srgbClr val="4B4B4B"/>
              </a:solidFill>
              <a:latin typeface="Tele-GroteskFet" pitchFamily="2" charset="0"/>
            </a:endParaRPr>
          </a:p>
          <a:p>
            <a:pPr marL="285750" indent="-285750" defTabSz="522637" fontAlgn="base">
              <a:lnSpc>
                <a:spcPct val="150000"/>
              </a:lnSpc>
              <a:spcBef>
                <a:spcPts val="1088"/>
              </a:spcBef>
              <a:spcAft>
                <a:spcPct val="0"/>
              </a:spcAft>
              <a:buClr>
                <a:srgbClr val="E20074"/>
              </a:buClr>
              <a:buFont typeface="Arial" panose="020B0604020202020204" pitchFamily="34" charset="0"/>
              <a:buChar char="•"/>
            </a:pPr>
            <a:endParaRPr lang="en-US" sz="1633" dirty="0">
              <a:solidFill>
                <a:srgbClr val="4B4B4B"/>
              </a:solidFill>
              <a:latin typeface="Tele-GroteskNor"/>
            </a:endParaRPr>
          </a:p>
        </p:txBody>
      </p:sp>
    </p:spTree>
    <p:extLst>
      <p:ext uri="{BB962C8B-B14F-4D97-AF65-F5344CB8AC3E}">
        <p14:creationId xmlns:p14="http://schemas.microsoft.com/office/powerpoint/2010/main" val="57605207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2"/>
          <p:cNvSpPr>
            <a:spLocks noGrp="1" noChangeArrowheads="1"/>
          </p:cNvSpPr>
          <p:nvPr>
            <p:ph type="title"/>
          </p:nvPr>
        </p:nvSpPr>
        <p:spPr/>
        <p:txBody>
          <a:bodyPr/>
          <a:lstStyle/>
          <a:p>
            <a:r>
              <a:rPr lang="hr-HR" dirty="0"/>
              <a:t>That’s all folks!</a:t>
            </a:r>
            <a:endParaRPr lang="en-US" dirty="0">
              <a:latin typeface="TeleGrotesk Headline" pitchFamily="2" charset="0"/>
            </a:endParaRPr>
          </a:p>
        </p:txBody>
      </p:sp>
      <p:sp>
        <p:nvSpPr>
          <p:cNvPr id="2" name="Foliennummernplatzhalter 1"/>
          <p:cNvSpPr>
            <a:spLocks noGrp="1"/>
          </p:cNvSpPr>
          <p:nvPr>
            <p:ph type="sldNum" sz="quarter" idx="11"/>
          </p:nvPr>
        </p:nvSpPr>
        <p:spPr/>
        <p:txBody>
          <a:bodyPr/>
          <a:lstStyle/>
          <a:p>
            <a:fld id="{31ED8236-F742-4994-B025-3D78EEC04644}" type="slidenum">
              <a:rPr lang="en-US">
                <a:solidFill>
                  <a:srgbClr val="4B4B4B"/>
                </a:solidFill>
              </a:rPr>
              <a:pPr/>
              <a:t>7</a:t>
            </a:fld>
            <a:endParaRPr lang="en-US" dirty="0">
              <a:solidFill>
                <a:srgbClr val="4B4B4B"/>
              </a:solidFill>
            </a:endParaRPr>
          </a:p>
        </p:txBody>
      </p:sp>
      <p:graphicFrame>
        <p:nvGraphicFramePr>
          <p:cNvPr id="291842" name="Object 2" hidden="1"/>
          <p:cNvGraphicFramePr>
            <a:graphicFrameLocks/>
          </p:cNvGraphicFramePr>
          <p:nvPr>
            <p:custDataLst>
              <p:tags r:id="rId2"/>
            </p:custDataLst>
          </p:nvPr>
        </p:nvGraphicFramePr>
        <p:xfrm>
          <a:off x="481" y="857914"/>
          <a:ext cx="158733" cy="119032"/>
        </p:xfrm>
        <a:graphic>
          <a:graphicData uri="http://schemas.openxmlformats.org/presentationml/2006/ole">
            <mc:AlternateContent xmlns:mc="http://schemas.openxmlformats.org/markup-compatibility/2006">
              <mc:Choice xmlns:v="urn:schemas-microsoft-com:vml" Requires="v">
                <p:oleObj spid="_x0000_s35875" name="think-cell Slide" r:id="rId5" imgW="360" imgH="360" progId="">
                  <p:embed/>
                </p:oleObj>
              </mc:Choice>
              <mc:Fallback>
                <p:oleObj name="think-cell Slide" r:id="rId5" imgW="360" imgH="360" progId="">
                  <p:embed/>
                  <p:pic>
                    <p:nvPicPr>
                      <p:cNvPr id="291842" name="Object 2" hidden="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 y="857914"/>
                        <a:ext cx="158733" cy="119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41090256"/>
              </p:ext>
            </p:extLst>
          </p:nvPr>
        </p:nvGraphicFramePr>
        <p:xfrm>
          <a:off x="326998" y="946094"/>
          <a:ext cx="8489439" cy="289229"/>
        </p:xfrm>
        <a:graphic>
          <a:graphicData uri="http://schemas.openxmlformats.org/drawingml/2006/table">
            <a:tbl>
              <a:tblPr firstRow="1" bandRow="1">
                <a:tableStyleId>{5C22544A-7EE6-4342-B048-85BDC9FD1C3A}</a:tableStyleId>
              </a:tblPr>
              <a:tblGrid>
                <a:gridCol w="8489439">
                  <a:extLst>
                    <a:ext uri="{9D8B030D-6E8A-4147-A177-3AD203B41FA5}">
                      <a16:colId xmlns:a16="http://schemas.microsoft.com/office/drawing/2014/main" val="20000"/>
                    </a:ext>
                  </a:extLst>
                </a:gridCol>
              </a:tblGrid>
              <a:tr h="289229">
                <a:tc>
                  <a:txBody>
                    <a:bodyPr/>
                    <a:lstStyle/>
                    <a:p>
                      <a:pPr>
                        <a:lnSpc>
                          <a:spcPct val="90000"/>
                        </a:lnSpc>
                      </a:pPr>
                      <a:r>
                        <a:rPr lang="hr-HR" sz="1600" b="0" dirty="0" err="1">
                          <a:solidFill>
                            <a:schemeClr val="tx2"/>
                          </a:solidFill>
                          <a:latin typeface="Tele-GroteskFet" pitchFamily="2" charset="0"/>
                        </a:rPr>
                        <a:t>Contact</a:t>
                      </a:r>
                      <a:endParaRPr lang="en-US" sz="1600" b="0" dirty="0">
                        <a:solidFill>
                          <a:schemeClr val="tx2"/>
                        </a:solidFill>
                        <a:latin typeface="Tele-GroteskFet" pitchFamily="2" charset="0"/>
                      </a:endParaRPr>
                    </a:p>
                  </a:txBody>
                  <a:tcPr marL="0" marR="0" marT="0" marB="65303">
                    <a:lnL w="12700" cmpd="sng">
                      <a:noFill/>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6048478" y="3166078"/>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CZ</a:t>
            </a:r>
            <a:endParaRPr lang="en-US" sz="700" dirty="0">
              <a:solidFill>
                <a:schemeClr val="bg1"/>
              </a:solidFill>
              <a:ea typeface="Swagger" pitchFamily="2" charset="0"/>
            </a:endParaRPr>
          </a:p>
        </p:txBody>
      </p:sp>
      <p:sp>
        <p:nvSpPr>
          <p:cNvPr id="138" name="TextBox 137"/>
          <p:cNvSpPr txBox="1"/>
          <p:nvPr/>
        </p:nvSpPr>
        <p:spPr>
          <a:xfrm>
            <a:off x="6331210" y="3262044"/>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SK</a:t>
            </a:r>
            <a:endParaRPr lang="en-US" sz="700" dirty="0">
              <a:solidFill>
                <a:schemeClr val="bg1"/>
              </a:solidFill>
              <a:ea typeface="Swagger" pitchFamily="2" charset="0"/>
            </a:endParaRPr>
          </a:p>
        </p:txBody>
      </p:sp>
      <p:sp>
        <p:nvSpPr>
          <p:cNvPr id="139" name="TextBox 138"/>
          <p:cNvSpPr txBox="1"/>
          <p:nvPr/>
        </p:nvSpPr>
        <p:spPr>
          <a:xfrm>
            <a:off x="6313606" y="3414477"/>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HU</a:t>
            </a:r>
            <a:endParaRPr lang="en-US" sz="700" dirty="0">
              <a:solidFill>
                <a:schemeClr val="bg1"/>
              </a:solidFill>
              <a:ea typeface="Swagger" pitchFamily="2" charset="0"/>
            </a:endParaRPr>
          </a:p>
        </p:txBody>
      </p:sp>
      <p:sp>
        <p:nvSpPr>
          <p:cNvPr id="141" name="TextBox 140"/>
          <p:cNvSpPr txBox="1"/>
          <p:nvPr/>
        </p:nvSpPr>
        <p:spPr>
          <a:xfrm>
            <a:off x="6048159" y="335058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AT</a:t>
            </a:r>
            <a:endParaRPr lang="en-US" sz="700" dirty="0">
              <a:solidFill>
                <a:schemeClr val="bg1"/>
              </a:solidFill>
              <a:ea typeface="Swagger" pitchFamily="2" charset="0"/>
            </a:endParaRPr>
          </a:p>
        </p:txBody>
      </p:sp>
      <p:sp>
        <p:nvSpPr>
          <p:cNvPr id="142" name="TextBox 141"/>
          <p:cNvSpPr txBox="1"/>
          <p:nvPr/>
        </p:nvSpPr>
        <p:spPr>
          <a:xfrm>
            <a:off x="6150205" y="3534159"/>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HR</a:t>
            </a:r>
            <a:endParaRPr lang="en-US" sz="700" dirty="0">
              <a:solidFill>
                <a:schemeClr val="bg1"/>
              </a:solidFill>
              <a:ea typeface="Swagger" pitchFamily="2" charset="0"/>
            </a:endParaRPr>
          </a:p>
        </p:txBody>
      </p:sp>
      <p:sp>
        <p:nvSpPr>
          <p:cNvPr id="143" name="TextBox 142"/>
          <p:cNvSpPr txBox="1"/>
          <p:nvPr/>
        </p:nvSpPr>
        <p:spPr>
          <a:xfrm>
            <a:off x="6656880" y="3482330"/>
            <a:ext cx="359674" cy="17709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700" dirty="0">
                <a:solidFill>
                  <a:schemeClr val="bg1"/>
                </a:solidFill>
                <a:ea typeface="Swagger" pitchFamily="2" charset="0"/>
              </a:rPr>
              <a:t>RO</a:t>
            </a:r>
            <a:endParaRPr lang="en-US" sz="700" dirty="0">
              <a:solidFill>
                <a:schemeClr val="bg1"/>
              </a:solidFill>
              <a:ea typeface="Swagger" pitchFamily="2" charset="0"/>
            </a:endParaRPr>
          </a:p>
        </p:txBody>
      </p:sp>
      <p:sp>
        <p:nvSpPr>
          <p:cNvPr id="144" name="TextBox 143"/>
          <p:cNvSpPr txBox="1"/>
          <p:nvPr/>
        </p:nvSpPr>
        <p:spPr>
          <a:xfrm>
            <a:off x="6323371" y="3795247"/>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MN</a:t>
            </a:r>
            <a:endParaRPr lang="en-US" sz="500" dirty="0">
              <a:solidFill>
                <a:schemeClr val="bg1"/>
              </a:solidFill>
              <a:ea typeface="Swagger" pitchFamily="2" charset="0"/>
            </a:endParaRPr>
          </a:p>
        </p:txBody>
      </p:sp>
      <p:sp>
        <p:nvSpPr>
          <p:cNvPr id="145" name="TextBox 144"/>
          <p:cNvSpPr txBox="1"/>
          <p:nvPr/>
        </p:nvSpPr>
        <p:spPr>
          <a:xfrm>
            <a:off x="6494465" y="3903406"/>
            <a:ext cx="359674" cy="14721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r-HR" sz="500" dirty="0">
                <a:solidFill>
                  <a:schemeClr val="bg1"/>
                </a:solidFill>
                <a:ea typeface="Swagger" pitchFamily="2" charset="0"/>
              </a:rPr>
              <a:t>MK</a:t>
            </a:r>
            <a:endParaRPr lang="en-US" sz="500" dirty="0">
              <a:solidFill>
                <a:schemeClr val="bg1"/>
              </a:solidFill>
              <a:ea typeface="Swagger" pitchFamily="2" charset="0"/>
            </a:endParaRPr>
          </a:p>
        </p:txBody>
      </p:sp>
      <p:sp>
        <p:nvSpPr>
          <p:cNvPr id="16" name="Rectangle 6"/>
          <p:cNvSpPr>
            <a:spLocks noChangeArrowheads="1"/>
          </p:cNvSpPr>
          <p:nvPr/>
        </p:nvSpPr>
        <p:spPr bwMode="auto">
          <a:xfrm>
            <a:off x="1224564" y="1747155"/>
            <a:ext cx="5899232" cy="395688"/>
          </a:xfrm>
          <a:prstGeom prst="rect">
            <a:avLst/>
          </a:prstGeom>
          <a:noFill/>
          <a:ln w="19050">
            <a:noFill/>
            <a:miter lim="800000"/>
            <a:headEnd/>
            <a:tailEnd/>
          </a:ln>
        </p:spPr>
        <p:txBody>
          <a:bodyPr vert="horz" wrap="square" lIns="0" tIns="65303" rIns="0" bIns="0" numCol="1" anchor="t" anchorCtr="0" compatLnSpc="1">
            <a:prstTxWarp prst="textNoShape">
              <a:avLst/>
            </a:prstTxWarp>
          </a:bodyPr>
          <a:lstStyle/>
          <a:p>
            <a:pPr defTabSz="522637" fontAlgn="base">
              <a:spcBef>
                <a:spcPts val="1088"/>
              </a:spcBef>
              <a:spcAft>
                <a:spcPct val="0"/>
              </a:spcAft>
              <a:buClr>
                <a:srgbClr val="E20074"/>
              </a:buClr>
            </a:pPr>
            <a:r>
              <a:rPr lang="hr-HR" sz="1633" dirty="0">
                <a:solidFill>
                  <a:srgbClr val="4B4B4B"/>
                </a:solidFill>
                <a:latin typeface="Tele-GroteskFet" pitchFamily="2" charset="0"/>
              </a:rPr>
              <a:t>ivan.sokol@t.ht.hr</a:t>
            </a:r>
          </a:p>
          <a:p>
            <a:pPr marL="285750" indent="-285750" defTabSz="522637" fontAlgn="base">
              <a:spcBef>
                <a:spcPts val="1088"/>
              </a:spcBef>
              <a:spcAft>
                <a:spcPct val="0"/>
              </a:spcAft>
              <a:buClr>
                <a:srgbClr val="E20074"/>
              </a:buClr>
              <a:buFont typeface="Arial" panose="020B0604020202020204" pitchFamily="34" charset="0"/>
              <a:buChar char="•"/>
            </a:pPr>
            <a:endParaRPr lang="hr-HR" sz="1633" dirty="0">
              <a:solidFill>
                <a:srgbClr val="4B4B4B"/>
              </a:solidFill>
              <a:latin typeface="Tele-GroteskFet" pitchFamily="2" charset="0"/>
            </a:endParaRPr>
          </a:p>
        </p:txBody>
      </p:sp>
      <p:pic>
        <p:nvPicPr>
          <p:cNvPr id="17" name="Grafik 1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437" y="1530945"/>
            <a:ext cx="711090" cy="711090"/>
          </a:xfrm>
          <a:prstGeom prst="rect">
            <a:avLst/>
          </a:prstGeom>
        </p:spPr>
      </p:pic>
      <p:pic>
        <p:nvPicPr>
          <p:cNvPr id="4" name="Picture 3"/>
          <p:cNvPicPr>
            <a:picLocks noChangeAspect="1"/>
          </p:cNvPicPr>
          <p:nvPr/>
        </p:nvPicPr>
        <p:blipFill>
          <a:blip r:embed="rId8"/>
          <a:stretch>
            <a:fillRect/>
          </a:stretch>
        </p:blipFill>
        <p:spPr>
          <a:xfrm>
            <a:off x="2705758" y="2328623"/>
            <a:ext cx="2936843" cy="2936843"/>
          </a:xfrm>
          <a:prstGeom prst="rect">
            <a:avLst/>
          </a:prstGeom>
        </p:spPr>
      </p:pic>
    </p:spTree>
    <p:extLst>
      <p:ext uri="{BB962C8B-B14F-4D97-AF65-F5344CB8AC3E}">
        <p14:creationId xmlns:p14="http://schemas.microsoft.com/office/powerpoint/2010/main" val="149119668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8IXNec9CQE.lu4sBAr6z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EOXNuRzOUSFtRFKPfcWv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ok.JfWbgkqBZAtIq43uE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7qWvEB4Tka0J13yOaczV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MXMxcyk3UC597fJ_rjk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lekom 4:3 2015 EN">
  <a:themeElements>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Vorschlag April 2015_Typo">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19050" algn="ctr">
          <a:solidFill>
            <a:schemeClr val="tx2"/>
          </a:solidFill>
          <a:miter lim="800000"/>
          <a:headEnd/>
          <a:tailEnd/>
        </a:ln>
        <a:effectLst/>
      </a:spPr>
      <a:bodyPr wrap="square" lIns="108000" tIns="108000" rIns="108000" bIns="108000" rtlCol="0" anchor="ctr" anchorCtr="0">
        <a:spAutoFit/>
      </a:bodyPr>
      <a:lstStyle>
        <a:defPPr algn="ctr" defTabSz="457293" fontAlgn="base">
          <a:lnSpc>
            <a:spcPct val="90000"/>
          </a:lnSpc>
          <a:buClr>
            <a:srgbClr val="E20074"/>
          </a:buClr>
          <a:buSzPct val="75000"/>
          <a:defRPr sz="1800" dirty="0" smtClean="0">
            <a:latin typeface="Tele-GroteskNor" pitchFamily="2" charset="0"/>
            <a:cs typeface="Arial Unicode MS" panose="020B0604020202020204" pitchFamily="34" charset="-128"/>
          </a:defRPr>
        </a:defPPr>
      </a:lstStyle>
    </a:spDef>
    <a:lnDef>
      <a:spPr>
        <a:ln w="19050">
          <a:solidFill>
            <a:schemeClr val="tx2"/>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ln w="9525">
          <a:noFill/>
          <a:miter lim="800000"/>
          <a:headEnd/>
          <a:tailEnd/>
        </a:ln>
      </a:spPr>
      <a:bodyPr vert="horz" wrap="square" lIns="72000" tIns="36000" rIns="72000" bIns="36000" numCol="1" rtlCol="0" anchor="t" anchorCtr="0" compatLnSpc="1">
        <a:prstTxWarp prst="textNoShape">
          <a:avLst/>
        </a:prstTxWarp>
        <a:spAutoFit/>
      </a:bodyPr>
      <a:lstStyle>
        <a:defPPr defTabSz="457322" fontAlgn="base">
          <a:lnSpc>
            <a:spcPct val="104000"/>
          </a:lnSpc>
          <a:spcBef>
            <a:spcPts val="300"/>
          </a:spcBef>
          <a:spcAft>
            <a:spcPct val="0"/>
          </a:spcAft>
          <a:buClr>
            <a:schemeClr val="tx1"/>
          </a:buClr>
          <a:buSzPct val="70000"/>
          <a:defRPr sz="1800" dirty="0" smtClean="0">
            <a:ea typeface="Swagger" pitchFamily="2" charset="0"/>
          </a:defRPr>
        </a:defPPr>
      </a:lstStyle>
    </a:txDef>
  </a:objectDefaults>
  <a:extraClrSchemeLst>
    <a:extraClrScheme>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lekom_4zu3_MASTER_2015_Beta_150603.potx" id="{BEBE2FF0-2DF7-4CC3-8F19-B119793534C0}" vid="{D5BBB3E1-273A-45FD-BD60-871823C467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1/04/xmldsig-more#rsa-sha256"/>
    <Reference Type="http://www.w3.org/2000/09/xmldsig#Object" URI="#idPackageObject">
      <DigestMethod Algorithm="http://www.w3.org/2001/04/xmlenc#sha256"/>
      <DigestValue>o8Wucx1Z25HM7p1MG55eFJtLIiDr5A5UgxpruBId26s=</DigestValue>
    </Reference>
    <Reference Type="http://www.w3.org/2000/09/xmldsig#Object" URI="#idOfficeObject">
      <DigestMethod Algorithm="http://www.w3.org/2001/04/xmlenc#sha256"/>
      <DigestValue>Dq3+YNhnfgvqGbnsZ9m3qgd0suGddiZ+o4V+vwE/at8=</DigestValue>
    </Reference>
    <Reference Type="http://uri.etsi.org/01903#SignedProperties" URI="#idSignedProperties">
      <Transforms>
        <Transform Algorithm="http://www.w3.org/TR/2001/REC-xml-c14n-20010315"/>
      </Transforms>
      <DigestMethod Algorithm="http://www.w3.org/2001/04/xmlenc#sha256"/>
      <DigestValue>JqNe9GIdgeuLwuSkClbL5CXlsDurbEq33v/SQ1UpinQ=</DigestValue>
    </Reference>
  </SignedInfo>
  <SignatureValue>Xe2byqD/96j7rgZaD8xvCmOfp3CpR9Ir1iRhgJIXvJnb/RwoWNVHV0DbM5Th+BX/aswx659BVcr2
G9KEe/OkQTudRTao1G5gZx2vOqM5p9gNSucx/k/iHgJZItsleY6dkcqq27G7mI1I/+G3/royVCMk
hqE6cpDmk+XG4BeQh2hsOKqMahbC+HqUfSV5sZSgO0cuqPK5rRDuj6+Yz4FNXz4fx0+23lgEcBMv
uanedLmEohVE5HrM39L/HwpD3h9oBAPO4b4cxWpZM1b7nF36oZgoExNbNtnomDXbZSpMOTyJoqow
UwwaRI59QZF6YD/lKygyKOesaHa/Vh2abXjSew==</SignatureValue>
  <KeyInfo>
    <X509Data>
      <X509Certificate>MIIFTTCCBDWgAwIBAgIEQ6puizANBgkqhkiG9w0BAQsFADAxMQswCQYDVQQGEwJocjEiMCAGA1UEChMZSHJ2YXRza2UgdGVsZWtvbXVuaWthY2lqZTAeFw0xOTEwMTgxMTEwMzZaFw0yMTEwMTgxMTQwMzZaMFQxCzAJBgNVBAYTAmhyMSIwIAYDVQQKExlIcnZhdHNrZSB0ZWxla29tdW5pa2FjaWplMSEwDAYDVQQFEwUyMDQ4NzARBgNVBAMTCkl2YW4gU29rb2wwggEiMA0GCSqGSIb3DQEBAQUAA4IBDwAwggEKAoIBAQC6mI23KHiV+PjfEXD+mDlGjyiROC3+Mdit0R+rOA2cYEeCkUaUqNAgIJoFN4O+oSo/fvCiGwzeXA2+th8B23RSlFXhWhzoU0uw1JznLZrX9wX/3Cl+0q/8PpywF448x2x62EnSkiCoD8BOQ27KqLfeDkWxf73NLAMncw9ibrBIiJ3Zo7165q8mBAbQ9N7me03c73psotw882HJ12XhmPB6J0gonjk4nQ1krpP7yHpqvC1MDZ9b3DIOUGUHYt32EScLYGZshijmBQCSEPpm65mSOAH72IUgCHnXs/ezLy9QBp+pTSFGIhYv2bSMbk3iko5+rrtult0VkaSIxbuRYvKlAgMBAAGjggJIMIICRDAOBgNVHQ8BAf8EBAMCB4AwHQYDVR0lBBYwFAYIKwYBBQUHAwIGCCsGAQUFBwMEMEEGCCsGAQUFBwEBBDUwMzAxBggrBgEFBQcwAoYlaHR0cDovL3BraTMudC5odC5oci9DQUNFUlQvY2FjZXJ0LmNydDBBBgNVHREEOjA4gRJpdmFuLnNva29sQHQuaHQuaHKgIgYKKwYBBAGCNxQCA6AUDBJpdmFuLnNva29sQHQuaHQuaHIwGwYDVR0JBBQwEjAQBgkqhkiG9n0HRB0xAwIBCzCB3AYDVR0fBIHUMIHRMEmgR6BFpEMwQTELMAkGA1UEBhMCaHIxIjAgBgNVBAoTGUhydmF0c2tlIHRlbGVrb211bmlrYWNpamUxDjAMBgNVBAMTBUNSTDQ3MIGDoIGAoH6GIWh0dHA6Ly9wa2kzLnQuaHQuaHIvQ1JML2h0X2hyLmNybIZZbGRhcDovL3BraTMudC5odC5oci9vPUhydmF0c2tlJTIwdGVsZWtvbXVuaWthY2lqZSxjPWhyP2NlcnRpZmljYXRlUmV2b2NhdGlvbkxpc3QlM0JiaW5hcnkwKwYDVR0QBCQwIoAPMjAxOTEwMTgxMTEwMzZagQ8yMDIxMTAxODExNDAzNlowHwYDVR0jBBgwFoAUYKI4RE0d5V052e5UMHn2V82QmQYwHQYDVR0OBBYEFJYiIZLXpDytcnWqEXN0Wi6lwq3xMAkGA1UdEwQCMAAwGQYJKoZIhvZ9B0EABAwwChsEVjguMQMCBLAwDQYJKoZIhvcNAQELBQADggEBAEeYR9yke07RVvvS14ifC8yK6TZMP9GMDmCtQOOZ2o5r55FlyxqBgmLWsKhpL/71d2Csmsvz8/E1vhNMjlOL9fGxJxMIh4MFSGKi32TJT2MneS1xtvYfMOQJjwvJxqdAqVv3X10h1UQ82TKphhucVa/X8tFavTw3CLDSbRH5x6c5xY2hG7+eAYLLokZfAlCqnxK2+N0dwwpWsHZSSlbrVAI9/kF1fPGXA1Y/KTP6psyGuR8eAdcrGi47Dq200EVL0jUVP4rhbELo4OZsu/yZFbgple6ibz/+McM9q7GOOSFtneu7EWCLVuLKtnoOqZH8ZW5vTfMTRRQhHzH7zW469ag=</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ZA0yc/xO3JTsFCHnkGRYT0tE9b7806O9EDnxF1WjyYo=</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e5yAyk/4bx/wobCT1KEpJkroK8UFw2hr5iJa0oNpKts=</DigestValue>
      </Reference>
      <Reference URI="/ppt/drawings/_rels/vmlDrawing1.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10.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11.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12.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13.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0PHLZ4Z29UgX8gVAfJgdSfKlM8mB8EFJPCi7HLBoi94=</DigestValue>
      </Reference>
      <Reference URI="/ppt/drawings/_rels/vmlDrawing14.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15.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WXaXj5sUphNEt336VaI57wCrnQS/UoPZQ1HTUGoRc2o=</DigestValue>
      </Reference>
      <Reference URI="/ppt/drawings/_rels/vmlDrawing16.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WXaXj5sUphNEt336VaI57wCrnQS/UoPZQ1HTUGoRc2o=</DigestValue>
      </Reference>
      <Reference URI="/ppt/drawings/_rels/vmlDrawing17.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18.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19.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WXaXj5sUphNEt336VaI57wCrnQS/UoPZQ1HTUGoRc2o=</DigestValue>
      </Reference>
      <Reference URI="/ppt/drawings/_rels/vmlDrawing2.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20.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WXaXj5sUphNEt336VaI57wCrnQS/UoPZQ1HTUGoRc2o=</DigestValue>
      </Reference>
      <Reference URI="/ppt/drawings/_rels/vmlDrawing21.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WXaXj5sUphNEt336VaI57wCrnQS/UoPZQ1HTUGoRc2o=</DigestValue>
      </Reference>
      <Reference URI="/ppt/drawings/_rels/vmlDrawing22.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WXaXj5sUphNEt336VaI57wCrnQS/UoPZQ1HTUGoRc2o=</DigestValue>
      </Reference>
      <Reference URI="/ppt/drawings/_rels/vmlDrawing23.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0PHLZ4Z29UgX8gVAfJgdSfKlM8mB8EFJPCi7HLBoi94=</DigestValue>
      </Reference>
      <Reference URI="/ppt/drawings/_rels/vmlDrawing24.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0PHLZ4Z29UgX8gVAfJgdSfKlM8mB8EFJPCi7HLBoi94=</DigestValue>
      </Reference>
      <Reference URI="/ppt/drawings/_rels/vmlDrawing25.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0PHLZ4Z29UgX8gVAfJgdSfKlM8mB8EFJPCi7HLBoi94=</DigestValue>
      </Reference>
      <Reference URI="/ppt/drawings/_rels/vmlDrawing26.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ye2sSIiX9mYEmninY5GY4qNhlrP+o3MMF400MAprje0=</DigestValue>
      </Reference>
      <Reference URI="/ppt/drawings/_rels/vmlDrawing27.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ye2sSIiX9mYEmninY5GY4qNhlrP+o3MMF400MAprje0=</DigestValue>
      </Reference>
      <Reference URI="/ppt/drawings/_rels/vmlDrawing28.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ye2sSIiX9mYEmninY5GY4qNhlrP+o3MMF400MAprje0=</DigestValue>
      </Reference>
      <Reference URI="/ppt/drawings/_rels/vmlDrawing29.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ye2sSIiX9mYEmninY5GY4qNhlrP+o3MMF400MAprje0=</DigestValue>
      </Reference>
      <Reference URI="/ppt/drawings/_rels/vmlDrawing3.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WXaXj5sUphNEt336VaI57wCrnQS/UoPZQ1HTUGoRc2o=</DigestValue>
      </Reference>
      <Reference URI="/ppt/drawings/_rels/vmlDrawing30.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ye2sSIiX9mYEmninY5GY4qNhlrP+o3MMF400MAprje0=</DigestValue>
      </Reference>
      <Reference URI="/ppt/drawings/_rels/vmlDrawing31.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ye2sSIiX9mYEmninY5GY4qNhlrP+o3MMF400MAprje0=</DigestValue>
      </Reference>
      <Reference URI="/ppt/drawings/_rels/vmlDrawing4.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WXaXj5sUphNEt336VaI57wCrnQS/UoPZQ1HTUGoRc2o=</DigestValue>
      </Reference>
      <Reference URI="/ppt/drawings/_rels/vmlDrawing5.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WXaXj5sUphNEt336VaI57wCrnQS/UoPZQ1HTUGoRc2o=</DigestValue>
      </Reference>
      <Reference URI="/ppt/drawings/_rels/vmlDrawing6.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7.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8.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_rels/vmlDrawing9.v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LLQF6CCIfjb3dFrBWtNElhv3ShnoV7Cmzqz7zlCW6P8=</DigestValue>
      </Reference>
      <Reference URI="/ppt/drawings/vmlDrawing1.vml?ContentType=application/vnd.openxmlformats-officedocument.vmlDrawing">
        <DigestMethod Algorithm="http://www.w3.org/2001/04/xmlenc#sha256"/>
        <DigestValue>y7zeFQ4/5Fry4j1EFMB2qfEGIYigeU+qLgMbQ4lVxWs=</DigestValue>
      </Reference>
      <Reference URI="/ppt/drawings/vmlDrawing10.vml?ContentType=application/vnd.openxmlformats-officedocument.vmlDrawing">
        <DigestMethod Algorithm="http://www.w3.org/2001/04/xmlenc#sha256"/>
        <DigestValue>K1yh+BsRRm6S6SvtHW+xuTVvY+dib/CH5+dws5XEZ7E=</DigestValue>
      </Reference>
      <Reference URI="/ppt/drawings/vmlDrawing11.vml?ContentType=application/vnd.openxmlformats-officedocument.vmlDrawing">
        <DigestMethod Algorithm="http://www.w3.org/2001/04/xmlenc#sha256"/>
        <DigestValue>lGbhMS7TZpTYsxvkTYNhjSGjHV4/SVDR2VdBAlMQz4s=</DigestValue>
      </Reference>
      <Reference URI="/ppt/drawings/vmlDrawing12.vml?ContentType=application/vnd.openxmlformats-officedocument.vmlDrawing">
        <DigestMethod Algorithm="http://www.w3.org/2001/04/xmlenc#sha256"/>
        <DigestValue>6ZPsqlAD62nROi5JZ5ZOs7Xa2UcTBIb1VJfG8RPUJFE=</DigestValue>
      </Reference>
      <Reference URI="/ppt/drawings/vmlDrawing13.vml?ContentType=application/vnd.openxmlformats-officedocument.vmlDrawing">
        <DigestMethod Algorithm="http://www.w3.org/2001/04/xmlenc#sha256"/>
        <DigestValue>QfE9trs5JuNzapwqXrNJMKOwkeJD/O9yGkkmTvb57kc=</DigestValue>
      </Reference>
      <Reference URI="/ppt/drawings/vmlDrawing14.vml?ContentType=application/vnd.openxmlformats-officedocument.vmlDrawing">
        <DigestMethod Algorithm="http://www.w3.org/2001/04/xmlenc#sha256"/>
        <DigestValue>UVL162+DaqkUhOvdAa3ri6FEwXvqJ19jjdl7gG5wbhQ=</DigestValue>
      </Reference>
      <Reference URI="/ppt/drawings/vmlDrawing15.vml?ContentType=application/vnd.openxmlformats-officedocument.vmlDrawing">
        <DigestMethod Algorithm="http://www.w3.org/2001/04/xmlenc#sha256"/>
        <DigestValue>QTKmUDjnljSt51YN21N/iIJoz1dxqdAwcmb8gArumNY=</DigestValue>
      </Reference>
      <Reference URI="/ppt/drawings/vmlDrawing16.vml?ContentType=application/vnd.openxmlformats-officedocument.vmlDrawing">
        <DigestMethod Algorithm="http://www.w3.org/2001/04/xmlenc#sha256"/>
        <DigestValue>sMTHD6cAjzCPKQev+6IRugIPEP9oRX8l63AJd/DH/oY=</DigestValue>
      </Reference>
      <Reference URI="/ppt/drawings/vmlDrawing17.vml?ContentType=application/vnd.openxmlformats-officedocument.vmlDrawing">
        <DigestMethod Algorithm="http://www.w3.org/2001/04/xmlenc#sha256"/>
        <DigestValue>hVegd7NUAdGp45CkdV1V/OfceLC+Ve0pBtB5bGZPyMw=</DigestValue>
      </Reference>
      <Reference URI="/ppt/drawings/vmlDrawing18.vml?ContentType=application/vnd.openxmlformats-officedocument.vmlDrawing">
        <DigestMethod Algorithm="http://www.w3.org/2001/04/xmlenc#sha256"/>
        <DigestValue>Kd1dYVdOGE46sh7NLN5zkGo3xeP4/UpvEV/QaTDHvo8=</DigestValue>
      </Reference>
      <Reference URI="/ppt/drawings/vmlDrawing19.vml?ContentType=application/vnd.openxmlformats-officedocument.vmlDrawing">
        <DigestMethod Algorithm="http://www.w3.org/2001/04/xmlenc#sha256"/>
        <DigestValue>/tlA4HbmfU8qvRcVdw1flUaW4U0gcdbDDqztCT00jJM=</DigestValue>
      </Reference>
      <Reference URI="/ppt/drawings/vmlDrawing2.vml?ContentType=application/vnd.openxmlformats-officedocument.vmlDrawing">
        <DigestMethod Algorithm="http://www.w3.org/2001/04/xmlenc#sha256"/>
        <DigestValue>leT3r6hTbOLailGEG51iLiB+5Qo+3HoiDNaghfaU1uU=</DigestValue>
      </Reference>
      <Reference URI="/ppt/drawings/vmlDrawing20.vml?ContentType=application/vnd.openxmlformats-officedocument.vmlDrawing">
        <DigestMethod Algorithm="http://www.w3.org/2001/04/xmlenc#sha256"/>
        <DigestValue>osFDu5ANh6CsvWpc4HXxkDr8jM06+argS6lIvkeRE08=</DigestValue>
      </Reference>
      <Reference URI="/ppt/drawings/vmlDrawing21.vml?ContentType=application/vnd.openxmlformats-officedocument.vmlDrawing">
        <DigestMethod Algorithm="http://www.w3.org/2001/04/xmlenc#sha256"/>
        <DigestValue>LkanwWeWiJWWaj4urEwBhtrF0FcJlcVivkJmvX9kNBw=</DigestValue>
      </Reference>
      <Reference URI="/ppt/drawings/vmlDrawing22.vml?ContentType=application/vnd.openxmlformats-officedocument.vmlDrawing">
        <DigestMethod Algorithm="http://www.w3.org/2001/04/xmlenc#sha256"/>
        <DigestValue>D0yNk3b4+VJezT6VFn4Ossb3tpwRsOe2v5P+WUGqqNI=</DigestValue>
      </Reference>
      <Reference URI="/ppt/drawings/vmlDrawing23.vml?ContentType=application/vnd.openxmlformats-officedocument.vmlDrawing">
        <DigestMethod Algorithm="http://www.w3.org/2001/04/xmlenc#sha256"/>
        <DigestValue>+q9BE/+hRTqIJgM55TZeQ5wq2I2+hN2JW3fGa09XuFQ=</DigestValue>
      </Reference>
      <Reference URI="/ppt/drawings/vmlDrawing24.vml?ContentType=application/vnd.openxmlformats-officedocument.vmlDrawing">
        <DigestMethod Algorithm="http://www.w3.org/2001/04/xmlenc#sha256"/>
        <DigestValue>ZOdjGQf6s0PNK+IOsv+R3rQvXPp3/KEg6hpZRH6npYU=</DigestValue>
      </Reference>
      <Reference URI="/ppt/drawings/vmlDrawing25.vml?ContentType=application/vnd.openxmlformats-officedocument.vmlDrawing">
        <DigestMethod Algorithm="http://www.w3.org/2001/04/xmlenc#sha256"/>
        <DigestValue>GLyWOUtxrEg9PsZ6SGm1jtA8x92pEdguDyYFeSINwTY=</DigestValue>
      </Reference>
      <Reference URI="/ppt/drawings/vmlDrawing26.vml?ContentType=application/vnd.openxmlformats-officedocument.vmlDrawing">
        <DigestMethod Algorithm="http://www.w3.org/2001/04/xmlenc#sha256"/>
        <DigestValue>R9dz2as1ZthHiuIiB5crn6ll0oY9aUcuqWfXLxUzQko=</DigestValue>
      </Reference>
      <Reference URI="/ppt/drawings/vmlDrawing27.vml?ContentType=application/vnd.openxmlformats-officedocument.vmlDrawing">
        <DigestMethod Algorithm="http://www.w3.org/2001/04/xmlenc#sha256"/>
        <DigestValue>wu77wrabrCRvJ2hT5AXyRYyPNBqg9a0XULWP835c5J0=</DigestValue>
      </Reference>
      <Reference URI="/ppt/drawings/vmlDrawing28.vml?ContentType=application/vnd.openxmlformats-officedocument.vmlDrawing">
        <DigestMethod Algorithm="http://www.w3.org/2001/04/xmlenc#sha256"/>
        <DigestValue>Yu0OJTADQiY4fJX92sarK1osVkkPJsVzqyAFOqsQ1Os=</DigestValue>
      </Reference>
      <Reference URI="/ppt/drawings/vmlDrawing29.vml?ContentType=application/vnd.openxmlformats-officedocument.vmlDrawing">
        <DigestMethod Algorithm="http://www.w3.org/2001/04/xmlenc#sha256"/>
        <DigestValue>bLRDxIt8q6C/ZSkMzaKxhg2Y8KU9N0mpZZCLUzRe4bI=</DigestValue>
      </Reference>
      <Reference URI="/ppt/drawings/vmlDrawing3.vml?ContentType=application/vnd.openxmlformats-officedocument.vmlDrawing">
        <DigestMethod Algorithm="http://www.w3.org/2001/04/xmlenc#sha256"/>
        <DigestValue>Pv87XuC3uVgE9a8nNGaj5CQCzNBBLF8jqZr77iZ6npw=</DigestValue>
      </Reference>
      <Reference URI="/ppt/drawings/vmlDrawing30.vml?ContentType=application/vnd.openxmlformats-officedocument.vmlDrawing">
        <DigestMethod Algorithm="http://www.w3.org/2001/04/xmlenc#sha256"/>
        <DigestValue>N5NSO2UVDCMISmNbHlhAcHFv5BkzYw51kB4xjClI25c=</DigestValue>
      </Reference>
      <Reference URI="/ppt/drawings/vmlDrawing31.vml?ContentType=application/vnd.openxmlformats-officedocument.vmlDrawing">
        <DigestMethod Algorithm="http://www.w3.org/2001/04/xmlenc#sha256"/>
        <DigestValue>YnL3PTgaqAuObaDcWdfo4DNOZbPzzuuU9z+AsR3NinI=</DigestValue>
      </Reference>
      <Reference URI="/ppt/drawings/vmlDrawing4.vml?ContentType=application/vnd.openxmlformats-officedocument.vmlDrawing">
        <DigestMethod Algorithm="http://www.w3.org/2001/04/xmlenc#sha256"/>
        <DigestValue>jlHGbKoJP/i4pBGqmFh4TTGMZ8redP36YD7hWw3N9d0=</DigestValue>
      </Reference>
      <Reference URI="/ppt/drawings/vmlDrawing5.vml?ContentType=application/vnd.openxmlformats-officedocument.vmlDrawing">
        <DigestMethod Algorithm="http://www.w3.org/2001/04/xmlenc#sha256"/>
        <DigestValue>LAKJKzzrtsDsKUJ+251XtFnvjUE9vuGVNjsMVWz7EEc=</DigestValue>
      </Reference>
      <Reference URI="/ppt/drawings/vmlDrawing6.vml?ContentType=application/vnd.openxmlformats-officedocument.vmlDrawing">
        <DigestMethod Algorithm="http://www.w3.org/2001/04/xmlenc#sha256"/>
        <DigestValue>xfQ0zpSwsgGdGhkrLYYNNz2IKw75hG/D6/VHb9ecPfc=</DigestValue>
      </Reference>
      <Reference URI="/ppt/drawings/vmlDrawing7.vml?ContentType=application/vnd.openxmlformats-officedocument.vmlDrawing">
        <DigestMethod Algorithm="http://www.w3.org/2001/04/xmlenc#sha256"/>
        <DigestValue>pjKFd29wcvQNRTe/81V05KyibVREekpUc+4sN0UcOb8=</DigestValue>
      </Reference>
      <Reference URI="/ppt/drawings/vmlDrawing8.vml?ContentType=application/vnd.openxmlformats-officedocument.vmlDrawing">
        <DigestMethod Algorithm="http://www.w3.org/2001/04/xmlenc#sha256"/>
        <DigestValue>9Q8RfsiEfZOBzh0yS6UjkuYILuBpU19dyn4iV7hMx28=</DigestValue>
      </Reference>
      <Reference URI="/ppt/drawings/vmlDrawing9.vml?ContentType=application/vnd.openxmlformats-officedocument.vmlDrawing">
        <DigestMethod Algorithm="http://www.w3.org/2001/04/xmlenc#sha256"/>
        <DigestValue>wIJLNw4gQUIAoksR5VTQl2qNURQc+jrxZP7sAryydyg=</DigestValue>
      </Reference>
      <Reference URI="/ppt/embeddings/oleObject1.bin?ContentType=application/vnd.openxmlformats-officedocument.oleObject">
        <DigestMethod Algorithm="http://www.w3.org/2001/04/xmlenc#sha256"/>
        <DigestValue>tygLyZZjkgcmHsofTS/zCpiZwCnbCE+dwQcjtTVD3Uk=</DigestValue>
      </Reference>
      <Reference URI="/ppt/embeddings/oleObject10.bin?ContentType=application/vnd.openxmlformats-officedocument.oleObject">
        <DigestMethod Algorithm="http://www.w3.org/2001/04/xmlenc#sha256"/>
        <DigestValue>KrYCBsFLmESXwz9bkefXUfCh5GsCpl1hBneJNq2MoGs=</DigestValue>
      </Reference>
      <Reference URI="/ppt/embeddings/oleObject11.bin?ContentType=application/vnd.openxmlformats-officedocument.oleObject">
        <DigestMethod Algorithm="http://www.w3.org/2001/04/xmlenc#sha256"/>
        <DigestValue>gyJDn06frhCrSKmnzKzEP6uA/Nky1+iolJpEjxX/yo0=</DigestValue>
      </Reference>
      <Reference URI="/ppt/embeddings/oleObject12.bin?ContentType=application/vnd.openxmlformats-officedocument.oleObject">
        <DigestMethod Algorithm="http://www.w3.org/2001/04/xmlenc#sha256"/>
        <DigestValue>L64uDGK0f4TGiv0fM38LcAwDmLuZ/miaLgK59wuhVe4=</DigestValue>
      </Reference>
      <Reference URI="/ppt/embeddings/oleObject13.bin?ContentType=application/vnd.openxmlformats-officedocument.oleObject">
        <DigestMethod Algorithm="http://www.w3.org/2001/04/xmlenc#sha256"/>
        <DigestValue>9ZeYC0JbZo+7ba5GTZkETvxb///l/bGv6i/yWCrSlio=</DigestValue>
      </Reference>
      <Reference URI="/ppt/embeddings/oleObject14.bin?ContentType=application/vnd.openxmlformats-officedocument.oleObject">
        <DigestMethod Algorithm="http://www.w3.org/2001/04/xmlenc#sha256"/>
        <DigestValue>N5d4AUERQHakRHDNDcnn6CJTDWYSNBEPgk1TgdMCdK0=</DigestValue>
      </Reference>
      <Reference URI="/ppt/embeddings/oleObject15.bin?ContentType=application/vnd.openxmlformats-officedocument.oleObject">
        <DigestMethod Algorithm="http://www.w3.org/2001/04/xmlenc#sha256"/>
        <DigestValue>wUW2UFRDGjX3eHn7mTnJF570UVrcHqZlwEc1vzBO0Ac=</DigestValue>
      </Reference>
      <Reference URI="/ppt/embeddings/oleObject16.bin?ContentType=application/vnd.openxmlformats-officedocument.oleObject">
        <DigestMethod Algorithm="http://www.w3.org/2001/04/xmlenc#sha256"/>
        <DigestValue>3b7tgpQatJp79o3nLk5Z7AN58wiyZrYUqHuyJlkA4uw=</DigestValue>
      </Reference>
      <Reference URI="/ppt/embeddings/oleObject17.bin?ContentType=application/vnd.openxmlformats-officedocument.oleObject">
        <DigestMethod Algorithm="http://www.w3.org/2001/04/xmlenc#sha256"/>
        <DigestValue>l77weRcSt/kEsvH2cw0RpZDkSM5jxUC4V+3IlcjajdU=</DigestValue>
      </Reference>
      <Reference URI="/ppt/embeddings/oleObject18.bin?ContentType=application/vnd.openxmlformats-officedocument.oleObject">
        <DigestMethod Algorithm="http://www.w3.org/2001/04/xmlenc#sha256"/>
        <DigestValue>m59yCZmfsh26Ef1+PPOpO+D1qcAvw2ujcJdpWift3vM=</DigestValue>
      </Reference>
      <Reference URI="/ppt/embeddings/oleObject19.bin?ContentType=application/vnd.openxmlformats-officedocument.oleObject">
        <DigestMethod Algorithm="http://www.w3.org/2001/04/xmlenc#sha256"/>
        <DigestValue>XcudqJQQX5NmAtdkVbPdyBcHeyZE7C6aboQ/gl1uqN8=</DigestValue>
      </Reference>
      <Reference URI="/ppt/embeddings/oleObject2.bin?ContentType=application/vnd.openxmlformats-officedocument.oleObject">
        <DigestMethod Algorithm="http://www.w3.org/2001/04/xmlenc#sha256"/>
        <DigestValue>nzErdqATv5NK5RNW4q1CjIISMy2jc1QecC5HwDmm6M8=</DigestValue>
      </Reference>
      <Reference URI="/ppt/embeddings/oleObject20.bin?ContentType=application/vnd.openxmlformats-officedocument.oleObject">
        <DigestMethod Algorithm="http://www.w3.org/2001/04/xmlenc#sha256"/>
        <DigestValue>oKZSuOk2nyv4BY1nZR1Ow4N8WLOGPx+jDEGinWCvJOQ=</DigestValue>
      </Reference>
      <Reference URI="/ppt/embeddings/oleObject21.bin?ContentType=application/vnd.openxmlformats-officedocument.oleObject">
        <DigestMethod Algorithm="http://www.w3.org/2001/04/xmlenc#sha256"/>
        <DigestValue>ycMpKtT3RVz7lL6c9SVKvCFsITuhKMp7zLn15prfH2w=</DigestValue>
      </Reference>
      <Reference URI="/ppt/embeddings/oleObject22.bin?ContentType=application/vnd.openxmlformats-officedocument.oleObject">
        <DigestMethod Algorithm="http://www.w3.org/2001/04/xmlenc#sha256"/>
        <DigestValue>eJVDeR+kIRNA2p23OB7f6NvqWULIXgKqct54fqZOoo4=</DigestValue>
      </Reference>
      <Reference URI="/ppt/embeddings/oleObject23.bin?ContentType=application/vnd.openxmlformats-officedocument.oleObject">
        <DigestMethod Algorithm="http://www.w3.org/2001/04/xmlenc#sha256"/>
        <DigestValue>HCVy1Y72ONCkVh/YnJisjRh31wf6CpHjGGPq5BrMS/I=</DigestValue>
      </Reference>
      <Reference URI="/ppt/embeddings/oleObject24.bin?ContentType=application/vnd.openxmlformats-officedocument.oleObject">
        <DigestMethod Algorithm="http://www.w3.org/2001/04/xmlenc#sha256"/>
        <DigestValue>PDYUc/SVjjW7Frx03FNCguMygF1QJTk23kl4is25Bhk=</DigestValue>
      </Reference>
      <Reference URI="/ppt/embeddings/oleObject25.bin?ContentType=application/vnd.openxmlformats-officedocument.oleObject">
        <DigestMethod Algorithm="http://www.w3.org/2001/04/xmlenc#sha256"/>
        <DigestValue>2gor3UggzqzB+LTQyRu/K+fEB3U2ADjZIvuF5SttxSc=</DigestValue>
      </Reference>
      <Reference URI="/ppt/embeddings/oleObject26.bin?ContentType=application/vnd.openxmlformats-officedocument.oleObject">
        <DigestMethod Algorithm="http://www.w3.org/2001/04/xmlenc#sha256"/>
        <DigestValue>FWWLlhlbNLC/1Zn61vi6So50leSGYB/qw17CdRYYTbQ=</DigestValue>
      </Reference>
      <Reference URI="/ppt/embeddings/oleObject3.bin?ContentType=application/vnd.openxmlformats-officedocument.oleObject">
        <DigestMethod Algorithm="http://www.w3.org/2001/04/xmlenc#sha256"/>
        <DigestValue>Si+32vpvdWoAMDKhnfZKdKOhGbYoNiwXAqWnUlUBRFo=</DigestValue>
      </Reference>
      <Reference URI="/ppt/embeddings/oleObject4.bin?ContentType=application/vnd.openxmlformats-officedocument.oleObject">
        <DigestMethod Algorithm="http://www.w3.org/2001/04/xmlenc#sha256"/>
        <DigestValue>jGa+MUHS2sX+qbHSUsrbnarHYlulp+XqU5j1MkH3AO0=</DigestValue>
      </Reference>
      <Reference URI="/ppt/embeddings/oleObject5.bin?ContentType=application/vnd.openxmlformats-officedocument.oleObject">
        <DigestMethod Algorithm="http://www.w3.org/2001/04/xmlenc#sha256"/>
        <DigestValue>OktkcnpK+BuFD87e7c5D5Xh0hcGIhStUzz6SrqtctcA=</DigestValue>
      </Reference>
      <Reference URI="/ppt/embeddings/oleObject6.bin?ContentType=application/vnd.openxmlformats-officedocument.oleObject">
        <DigestMethod Algorithm="http://www.w3.org/2001/04/xmlenc#sha256"/>
        <DigestValue>Rv7EvbPCG9tJuj+voaAsxGjv7lWY8Oy8bNXQT4ZHQKU=</DigestValue>
      </Reference>
      <Reference URI="/ppt/embeddings/oleObject7.bin?ContentType=application/vnd.openxmlformats-officedocument.oleObject">
        <DigestMethod Algorithm="http://www.w3.org/2001/04/xmlenc#sha256"/>
        <DigestValue>0D7eE12D8qtBw3pr091zU5mNSrYtomsmuXRo2AP6R60=</DigestValue>
      </Reference>
      <Reference URI="/ppt/embeddings/oleObject8.bin?ContentType=application/vnd.openxmlformats-officedocument.oleObject">
        <DigestMethod Algorithm="http://www.w3.org/2001/04/xmlenc#sha256"/>
        <DigestValue>cZnL0EVV0qjk78IKdcLpc7O5ELbe3RcHtvlejy43yMw=</DigestValue>
      </Reference>
      <Reference URI="/ppt/embeddings/oleObject9.bin?ContentType=application/vnd.openxmlformats-officedocument.oleObject">
        <DigestMethod Algorithm="http://www.w3.org/2001/04/xmlenc#sha256"/>
        <DigestValue>2Y6loto9AKKZ2b2v3Fk57V5Kod31xcsYvZ10u0MsjDQ=</DigestValue>
      </Reference>
      <Reference URI="/ppt/media/image1.emf?ContentType=image/x-emf">
        <DigestMethod Algorithm="http://www.w3.org/2001/04/xmlenc#sha256"/>
        <DigestValue>IRHso0c/scgstj8b4Z7wh+Lml3vXbZHQh7EgajhS8YA=</DigestValue>
      </Reference>
      <Reference URI="/ppt/media/image10.jpeg?ContentType=image/jpeg">
        <DigestMethod Algorithm="http://www.w3.org/2001/04/xmlenc#sha256"/>
        <DigestValue>GYgcY/V1NuTYcZxKfxnGzevEkdU5CxIlX1iltXgU1lA=</DigestValue>
      </Reference>
      <Reference URI="/ppt/media/image11.jpeg?ContentType=image/jpeg">
        <DigestMethod Algorithm="http://www.w3.org/2001/04/xmlenc#sha256"/>
        <DigestValue>NxuzQ7Nnj3rRCe5OBanD3WFuTh8dUa0TTYknyTD1dFA=</DigestValue>
      </Reference>
      <Reference URI="/ppt/media/image12.jpeg?ContentType=image/jpeg">
        <DigestMethod Algorithm="http://www.w3.org/2001/04/xmlenc#sha256"/>
        <DigestValue>pVDGRFRadE2U7uDkZdcaT28J6TIgb55Xp1VkH9+GEFw=</DigestValue>
      </Reference>
      <Reference URI="/ppt/media/image13.jpeg?ContentType=image/jpeg">
        <DigestMethod Algorithm="http://www.w3.org/2001/04/xmlenc#sha256"/>
        <DigestValue>4wJMrQpUOF7kRhfrgeU6xzjzdyZQy2oX1CBXF3krtmY=</DigestValue>
      </Reference>
      <Reference URI="/ppt/media/image14.jpeg?ContentType=image/jpeg">
        <DigestMethod Algorithm="http://www.w3.org/2001/04/xmlenc#sha256"/>
        <DigestValue>vCk1F9hIy8tQolX1DHTRnkHO6Rac7MWE3ovpctFC48k=</DigestValue>
      </Reference>
      <Reference URI="/ppt/media/image15.emf?ContentType=image/x-emf">
        <DigestMethod Algorithm="http://www.w3.org/2001/04/xmlenc#sha256"/>
        <DigestValue>Yeljy/tWHI5AmJIKLW16weJCx1sr5qX9k9QhBiV6BYI=</DigestValue>
      </Reference>
      <Reference URI="/ppt/media/image16.jpeg?ContentType=image/jpeg">
        <DigestMethod Algorithm="http://www.w3.org/2001/04/xmlenc#sha256"/>
        <DigestValue>S9PGnhn8aHVUzgkc4StuQ/LCZOsO99lsIblDEwu49EU=</DigestValue>
      </Reference>
      <Reference URI="/ppt/media/image17.png?ContentType=image/png">
        <DigestMethod Algorithm="http://www.w3.org/2001/04/xmlenc#sha256"/>
        <DigestValue>WxGewqsZ9IxVt7OULC6QVw5hzxS6KQGZ6zX/uYtnDZ8=</DigestValue>
      </Reference>
      <Reference URI="/ppt/media/image18.png?ContentType=image/png">
        <DigestMethod Algorithm="http://www.w3.org/2001/04/xmlenc#sha256"/>
        <DigestValue>5Ef3yYikDzQpjth2N2SjQrECKfV2CWPmdReRGSeY/Zc=</DigestValue>
      </Reference>
      <Reference URI="/ppt/media/image19.emf?ContentType=image/x-emf">
        <DigestMethod Algorithm="http://www.w3.org/2001/04/xmlenc#sha256"/>
        <DigestValue>TbFFttTFh05NkpVxEG/RHmO0cpOM4aM0lYRCR1aG9D0=</DigestValue>
      </Reference>
      <Reference URI="/ppt/media/image2.emf?ContentType=image/x-emf">
        <DigestMethod Algorithm="http://www.w3.org/2001/04/xmlenc#sha256"/>
        <DigestValue>7HFWLpwZRhLocOUvVdvcWLJRzcVgwgAW0/dyd86PoU8=</DigestValue>
      </Reference>
      <Reference URI="/ppt/media/image20.png?ContentType=image/png">
        <DigestMethod Algorithm="http://www.w3.org/2001/04/xmlenc#sha256"/>
        <DigestValue>wvCosXwrQtp1/O/bl6Lmx2cwVN/Io0bhPa7S5wTpiwQ=</DigestValue>
      </Reference>
      <Reference URI="/ppt/media/image21.png?ContentType=image/png">
        <DigestMethod Algorithm="http://www.w3.org/2001/04/xmlenc#sha256"/>
        <DigestValue>Fvmm53vhwhu3FVrdEHl8r0CqgTWRn++dZvX92UhmlYw=</DigestValue>
      </Reference>
      <Reference URI="/ppt/media/image22.png?ContentType=image/png">
        <DigestMethod Algorithm="http://www.w3.org/2001/04/xmlenc#sha256"/>
        <DigestValue>h+CAQbiIsyb/Dj7UlRygpSNtBlOrq2K06++Ed7PuPTw=</DigestValue>
      </Reference>
      <Reference URI="/ppt/media/image23.png?ContentType=image/png">
        <DigestMethod Algorithm="http://www.w3.org/2001/04/xmlenc#sha256"/>
        <DigestValue>XFRC20e0Grq8j/wkf/oWs6Cw2BKh4kpG5BU6zbI7h/o=</DigestValue>
      </Reference>
      <Reference URI="/ppt/media/image24.png?ContentType=image/png">
        <DigestMethod Algorithm="http://www.w3.org/2001/04/xmlenc#sha256"/>
        <DigestValue>we+E2DVAcD7aLObOPZ14Tsd2wn4eoxI59xeeag7o6Mw=</DigestValue>
      </Reference>
      <Reference URI="/ppt/media/image25.png?ContentType=image/png">
        <DigestMethod Algorithm="http://www.w3.org/2001/04/xmlenc#sha256"/>
        <DigestValue>ifdXGIQt5U4wDzfcU1vWxf+hUhKyN0cwF5gWayKmt3k=</DigestValue>
      </Reference>
      <Reference URI="/ppt/media/image26.png?ContentType=image/png">
        <DigestMethod Algorithm="http://www.w3.org/2001/04/xmlenc#sha256"/>
        <DigestValue>zx/5cQiycg9ZNFB0WN8ZHfya5kH3xYv8gqYHYuyiG5s=</DigestValue>
      </Reference>
      <Reference URI="/ppt/media/image27.png?ContentType=image/png">
        <DigestMethod Algorithm="http://www.w3.org/2001/04/xmlenc#sha256"/>
        <DigestValue>qd66QjiEo8BAR7u5v2DDn37zWzHTHRcwUp4iWAKg0LY=</DigestValue>
      </Reference>
      <Reference URI="/ppt/media/image28.png?ContentType=image/png">
        <DigestMethod Algorithm="http://www.w3.org/2001/04/xmlenc#sha256"/>
        <DigestValue>BhVDDl6REyVo+4q3361UyZpf0hHl068LOzGdZHE1imA=</DigestValue>
      </Reference>
      <Reference URI="/ppt/media/image3.emf?ContentType=image/x-emf">
        <DigestMethod Algorithm="http://www.w3.org/2001/04/xmlenc#sha256"/>
        <DigestValue>kFRk9/EvgVvgytNAymIlturANqQtw0YTFkQ3B4DtA84=</DigestValue>
      </Reference>
      <Reference URI="/ppt/media/image4.emf?ContentType=image/x-emf">
        <DigestMethod Algorithm="http://www.w3.org/2001/04/xmlenc#sha256"/>
        <DigestValue>v9Sbf8lpO2/UIjOUzoJrqx3ACnyt+Rnsghri4YSjMaI=</DigestValue>
      </Reference>
      <Reference URI="/ppt/media/image5.emf?ContentType=image/x-emf">
        <DigestMethod Algorithm="http://www.w3.org/2001/04/xmlenc#sha256"/>
        <DigestValue>v2zr8Fm3uXsoa1zCYS9vmfNAMN7G7VXTvjVnmELpiWM=</DigestValue>
      </Reference>
      <Reference URI="/ppt/media/image6.jpeg?ContentType=image/jpeg">
        <DigestMethod Algorithm="http://www.w3.org/2001/04/xmlenc#sha256"/>
        <DigestValue>cBh3Gv77tB6hJF3L/mnAN8Koh5c1xU+KqGiMcalgBdM=</DigestValue>
      </Reference>
      <Reference URI="/ppt/media/image7.jpeg?ContentType=image/jpeg">
        <DigestMethod Algorithm="http://www.w3.org/2001/04/xmlenc#sha256"/>
        <DigestValue>dCNPMz/pMpZlrYzehpRuBiF/j2TKUlNW6gTzJrKOIWs=</DigestValue>
      </Reference>
      <Reference URI="/ppt/media/image8.png?ContentType=image/png">
        <DigestMethod Algorithm="http://www.w3.org/2001/04/xmlenc#sha256"/>
        <DigestValue>zBL5K0Gw05oFjUZE6mL4JTx2CzlsZ1p1heFewABrsjY=</DigestValue>
      </Reference>
      <Reference URI="/ppt/media/image9.jpeg?ContentType=image/jpeg">
        <DigestMethod Algorithm="http://www.w3.org/2001/04/xmlenc#sha256"/>
        <DigestValue>aN8CGR2lSAOm4lLzpr59rUDo997Ke6zUlYKzl/NME/Y=</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VgNGZLFGoRxv04fViwPY4GatfzqYLBSCTL6MDtoY7yY=</DigestValue>
      </Reference>
      <Reference URI="/ppt/notesMasters/notesMaster1.xml?ContentType=application/vnd.openxmlformats-officedocument.presentationml.notesMaster+xml">
        <DigestMethod Algorithm="http://www.w3.org/2001/04/xmlenc#sha256"/>
        <DigestValue>2bJtqcoQvrPPbQJsGEEtKdIZEkV8B9PoPRPMxpLkTmc=</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EeS/XBqpLAllF55eGQWaUomRkiQmZbvjHd/xP4rD1Jg=</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4LhxDTPvfXb9ydVFieuQdFYk+yT9fHUWrCKWprtpvCY=</DigestValue>
      </Reference>
      <Reference URI="/ppt/notesSlides/_rels/notesSlide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9wTHvE6ZN/xvJrAG6D1pCq6vnFSQ4LhGR6Qfw5OsLF8=</DigestValue>
      </Reference>
      <Reference URI="/ppt/notesSlides/_rels/notesSlide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AgAgNVMcvWd5J7b5DC+SX7VqNVGiqM5+3R55bsMMkm4=</DigestValue>
      </Reference>
      <Reference URI="/ppt/notesSlides/_rels/note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Qbx2/kUayG2sCMVMUwisSjX4qdyqAkLD84NiRqLoxLo=</DigestValue>
      </Reference>
      <Reference URI="/ppt/notesSlides/_rels/notesSlide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YK8FxVa1xWFgO62UR8D0Bkb7JpzP+2+6Tgu117aVP8Q=</DigestValue>
      </Reference>
      <Reference URI="/ppt/notesSlides/_rels/notesSlide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mp1vvWNMPnDq03C+U1IKK9mZ8gf6zFMzgsxHwvU/PeQ=</DigestValue>
      </Reference>
      <Reference URI="/ppt/notesSlides/notesSlide1.xml?ContentType=application/vnd.openxmlformats-officedocument.presentationml.notesSlide+xml">
        <DigestMethod Algorithm="http://www.w3.org/2001/04/xmlenc#sha256"/>
        <DigestValue>6A98S4/bH16UuzAuWdp4dHnkWOjMx8t9syP3kCSAr5c=</DigestValue>
      </Reference>
      <Reference URI="/ppt/notesSlides/notesSlide2.xml?ContentType=application/vnd.openxmlformats-officedocument.presentationml.notesSlide+xml">
        <DigestMethod Algorithm="http://www.w3.org/2001/04/xmlenc#sha256"/>
        <DigestValue>VMuwZakvXu9xgobRzQ7CB9BbXBgvjSTKj0jKTm/Hv+Y=</DigestValue>
      </Reference>
      <Reference URI="/ppt/notesSlides/notesSlide3.xml?ContentType=application/vnd.openxmlformats-officedocument.presentationml.notesSlide+xml">
        <DigestMethod Algorithm="http://www.w3.org/2001/04/xmlenc#sha256"/>
        <DigestValue>/RWpXKd2U4rHJPZ+c35FS59a+6Ej9VHADZUU4Yw5Xs4=</DigestValue>
      </Reference>
      <Reference URI="/ppt/notesSlides/notesSlide4.xml?ContentType=application/vnd.openxmlformats-officedocument.presentationml.notesSlide+xml">
        <DigestMethod Algorithm="http://www.w3.org/2001/04/xmlenc#sha256"/>
        <DigestValue>4AS6cOzhZ9sG8249GmsO4vUZBEqhbXkNnRl/hU4afcM=</DigestValue>
      </Reference>
      <Reference URI="/ppt/notesSlides/notesSlide5.xml?ContentType=application/vnd.openxmlformats-officedocument.presentationml.notesSlide+xml">
        <DigestMethod Algorithm="http://www.w3.org/2001/04/xmlenc#sha256"/>
        <DigestValue>dUO6gmagfO8or7T4b4YXaexcMNsyTv++4kq+mkuUGOw=</DigestValue>
      </Reference>
      <Reference URI="/ppt/notesSlides/notesSlide6.xml?ContentType=application/vnd.openxmlformats-officedocument.presentationml.notesSlide+xml">
        <DigestMethod Algorithm="http://www.w3.org/2001/04/xmlenc#sha256"/>
        <DigestValue>jsiJleVWl7gmHkG37is/sJ8r4afrNDTUiGxPE1c0a74=</DigestValue>
      </Reference>
      <Reference URI="/ppt/notesSlides/notesSlide7.xml?ContentType=application/vnd.openxmlformats-officedocument.presentationml.notesSlide+xml">
        <DigestMethod Algorithm="http://www.w3.org/2001/04/xmlenc#sha256"/>
        <DigestValue>wy2MuDyXD2/V35VajaUjc50zBxOCdPdDARyrz8FJ4w0=</DigestValue>
      </Reference>
      <Reference URI="/ppt/presentation.xml?ContentType=application/vnd.openxmlformats-officedocument.presentationml.presentation.main+xml">
        <DigestMethod Algorithm="http://www.w3.org/2001/04/xmlenc#sha256"/>
        <DigestValue>Pb9geb+OmbVKNNPjxzwDI80t0p8nCZCtPQDE0GLF8uw=</DigestValue>
      </Reference>
      <Reference URI="/ppt/presProps.xml?ContentType=application/vnd.openxmlformats-officedocument.presentationml.presProps+xml">
        <DigestMethod Algorithm="http://www.w3.org/2001/04/xmlenc#sha256"/>
        <DigestValue>MNMrOhpS5A8B7G1SpzR5YsbF+iDg9mmvjDnk3bcxu8o=</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0gL4M/Gg5wNiRLyJ7lgNskTMouZOxpvdNEka8Mt14l8=</DigestValue>
      </Reference>
      <Reference URI="/ppt/slideLayouts/_rels/slideLayout13.xml.rels?ContentType=application/vnd.openxmlformats-package.relationships+xml">
        <Transforms>
          <Transform Algorithm="http://schemas.openxmlformats.org/package/2006/RelationshipTransform">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DAEFazFhtoKnhbvDNzEn5+ggbufL+oYJotNs02A4554=</DigestValue>
      </Reference>
      <Reference URI="/ppt/slideLayouts/_rels/slideLayout14.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Transform>
          <Transform Algorithm="http://www.w3.org/TR/2001/REC-xml-c14n-20010315"/>
        </Transforms>
        <DigestMethod Algorithm="http://www.w3.org/2001/04/xmlenc#sha256"/>
        <DigestValue>Zs3WuAdNirzEQsu+yxFu7lDDfkn/qezGGxuVRbU8y+k=</DigestValue>
      </Reference>
      <Reference URI="/ppt/slideLayouts/_rels/slideLayout15.xml.rels?ContentType=application/vnd.openxmlformats-package.relationships+xml">
        <Transforms>
          <Transform Algorithm="http://schemas.openxmlformats.org/package/2006/RelationshipTransform">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jsf8aiIuW+eZCngCX14AeeBF6Yx/xIHgvllBxLvtTvk=</DigestValue>
      </Reference>
      <Reference URI="/ppt/slideLayouts/_rels/slideLayout16.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km4Bc4LTT0Hs2VuEeVuiD6wL74nxqmEjCnW5vm91FsA=</DigestValue>
      </Reference>
      <Reference URI="/ppt/slideLayouts/_rels/slideLayout17.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QZ1gmNdCg6/wa0ZOFcOOILONWRH1hJGWWNLW9SYRdYA=</DigestValue>
      </Reference>
      <Reference URI="/ppt/slideLayouts/_rels/slideLayout18.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pM+hmNkhs6GC+leFhqzBhonxFgvuoFXjVAarzkNT01s=</DigestValue>
      </Reference>
      <Reference URI="/ppt/slideLayouts/_rels/slideLayout19.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+EyZKSHj4A9A0Pcl1cOFY8KGtIKUbx8szSAGnGcojAw=</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20.xml.rels?ContentType=application/vnd.openxmlformats-package.relationships+xml">
        <Transforms>
          <Transform Algorithm="http://schemas.openxmlformats.org/package/2006/RelationshipTransform">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/EAC3JMfY2htkLuYqOdRdDGhoEZMQenJR25dBN1MTeU=</DigestValue>
      </Reference>
      <Reference URI="/ppt/slideLayouts/_rels/slideLayout2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w4cLTt3hloQP9hVZyLpIB10ZMNwIqyhkx+ZlbNPJe9A=</DigestValue>
      </Reference>
      <Reference URI="/ppt/slideLayouts/_rels/slideLayout2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Transform>
          <Transform Algorithm="http://www.w3.org/TR/2001/REC-xml-c14n-20010315"/>
        </Transforms>
        <DigestMethod Algorithm="http://www.w3.org/2001/04/xmlenc#sha256"/>
        <DigestValue>DLwLJnOpUwDhoNQPu2M2HxGCdBsK+2KSUIwEM6WTiWY=</DigestValue>
      </Reference>
      <Reference URI="/ppt/slideLayouts/_rels/slideLayout23.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xzbS20SFhoxAvNWXO3M2s9/bzRMYzQFZkr1QCMwNym4=</DigestValue>
      </Reference>
      <Reference URI="/ppt/slideLayouts/_rels/slideLayout24.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up53Hh5ECNvYskoTA9QvkhBJIVWtBcnt05aO6Xgceq4=</DigestValue>
      </Reference>
      <Reference URI="/ppt/slideLayouts/_rels/slideLayout25.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NB8CcsIxuQem/1lC9ftGBDInYetguKjpZkyBKHQiDQ4=</DigestValue>
      </Reference>
      <Reference URI="/ppt/slideLayouts/_rels/slideLayout26.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XqujEIHpVf5f1lYtSdVYS9D4LpXguSyfkf5SyajrG2A=</DigestValue>
      </Reference>
      <Reference URI="/ppt/slideLayouts/_rels/slideLayout2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57+NI6OJZ0LH6ptrqQ3NkMGx9b3JMCjsZZ3bd0fcxg0=</DigestValue>
      </Reference>
      <Reference URI="/ppt/slideLayouts/_rels/slideLayout2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p0ArBDFTWtyTQRT8fwrwWcCQgFZBImhCCz215exEdNY=</DigestValue>
      </Reference>
      <Reference URI="/ppt/slideLayouts/_rels/slideLayout29.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a8qYh2XROxSjtWKUUvIsxVdyHAcZnNUhjk5BC6SKq4g=</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30.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ZaF0yDr6BlGF1/udTimEqkHaPiuGDSN2sIleYd46hlE=</DigestValue>
      </Reference>
      <Reference URI="/ppt/slideLayouts/_rels/slideLayout3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Lw/8Xi1khCvnx1CJarxAVB5Btal/lOZu+YkoXukOQS0=</DigestValue>
      </Reference>
      <Reference URI="/ppt/slideLayouts/_rels/slideLayout3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LbZJGLHlEihcSrcng2HrGuI1OkLFf1jDMLzAVuypxnE=</DigestValue>
      </Reference>
      <Reference URI="/ppt/slideLayouts/_rels/slideLayout3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3Qx2h/JyaZjbuXv4Rfml1ca4sBBNExy4fk4m622dJ5E=</DigestValue>
      </Reference>
      <Reference URI="/ppt/slideLayouts/_rels/slideLayout34.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pXZqx9rkKBS1iFdAjQLOTYQWmGXAB349QjFeJE7jZGM=</DigestValue>
      </Reference>
      <Reference URI="/ppt/slideLayouts/_rels/slideLayout35.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Ka2wSxYLzHMnywpf2zelqEcbIbRvfPoOvfHpjKDu/WQ=</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slideLayout1.xml?ContentType=application/vnd.openxmlformats-officedocument.presentationml.slideLayout+xml">
        <DigestMethod Algorithm="http://www.w3.org/2001/04/xmlenc#sha256"/>
        <DigestValue>xJ3YvbKntaeI4MdmRJq8OT6sx4pInVrEOsSNCf5qHnw=</DigestValue>
      </Reference>
      <Reference URI="/ppt/slideLayouts/slideLayout10.xml?ContentType=application/vnd.openxmlformats-officedocument.presentationml.slideLayout+xml">
        <DigestMethod Algorithm="http://www.w3.org/2001/04/xmlenc#sha256"/>
        <DigestValue>QbuVpbk4ewV8YhO7r7QpBxQNolnDICFSsJv/+bSs9Sw=</DigestValue>
      </Reference>
      <Reference URI="/ppt/slideLayouts/slideLayout11.xml?ContentType=application/vnd.openxmlformats-officedocument.presentationml.slideLayout+xml">
        <DigestMethod Algorithm="http://www.w3.org/2001/04/xmlenc#sha256"/>
        <DigestValue>U+D7rAKyM6LlhqQjl89GyhzwEvdFCdjYRGOa3lyrw2g=</DigestValue>
      </Reference>
      <Reference URI="/ppt/slideLayouts/slideLayout12.xml?ContentType=application/vnd.openxmlformats-officedocument.presentationml.slideLayout+xml">
        <DigestMethod Algorithm="http://www.w3.org/2001/04/xmlenc#sha256"/>
        <DigestValue>0BYfQGFt/BSGoZB2vSQOhy1vWGjq8h81nE0Xmd7NcFE=</DigestValue>
      </Reference>
      <Reference URI="/ppt/slideLayouts/slideLayout13.xml?ContentType=application/vnd.openxmlformats-officedocument.presentationml.slideLayout+xml">
        <DigestMethod Algorithm="http://www.w3.org/2001/04/xmlenc#sha256"/>
        <DigestValue>Lpvne5p5kG5cXmtkyJzOGp1IlHX4LIPV9iVDap7/Nlg=</DigestValue>
      </Reference>
      <Reference URI="/ppt/slideLayouts/slideLayout14.xml?ContentType=application/vnd.openxmlformats-officedocument.presentationml.slideLayout+xml">
        <DigestMethod Algorithm="http://www.w3.org/2001/04/xmlenc#sha256"/>
        <DigestValue>CYOnNzR0hDVZj0V8wYBIrLiKGYeo9xkBdy+WjNSgdMs=</DigestValue>
      </Reference>
      <Reference URI="/ppt/slideLayouts/slideLayout15.xml?ContentType=application/vnd.openxmlformats-officedocument.presentationml.slideLayout+xml">
        <DigestMethod Algorithm="http://www.w3.org/2001/04/xmlenc#sha256"/>
        <DigestValue>TRk5QP3oCakCTgg+CBMH14demwClXLg0PldL9asQ36k=</DigestValue>
      </Reference>
      <Reference URI="/ppt/slideLayouts/slideLayout16.xml?ContentType=application/vnd.openxmlformats-officedocument.presentationml.slideLayout+xml">
        <DigestMethod Algorithm="http://www.w3.org/2001/04/xmlenc#sha256"/>
        <DigestValue>+QNqWGgAJMgWKpygwQsuE3tEo5g/Oz98/ozh9lw3Ao4=</DigestValue>
      </Reference>
      <Reference URI="/ppt/slideLayouts/slideLayout17.xml?ContentType=application/vnd.openxmlformats-officedocument.presentationml.slideLayout+xml">
        <DigestMethod Algorithm="http://www.w3.org/2001/04/xmlenc#sha256"/>
        <DigestValue>Bkh9gOaKvFRQzBnNKP18Y3mCwc1KG8cKD/pkeLw3tPE=</DigestValue>
      </Reference>
      <Reference URI="/ppt/slideLayouts/slideLayout18.xml?ContentType=application/vnd.openxmlformats-officedocument.presentationml.slideLayout+xml">
        <DigestMethod Algorithm="http://www.w3.org/2001/04/xmlenc#sha256"/>
        <DigestValue>Bon/ZtLTdj26MLH3n5CyLibNK4IJ2U/4FQMxSs2sneE=</DigestValue>
      </Reference>
      <Reference URI="/ppt/slideLayouts/slideLayout19.xml?ContentType=application/vnd.openxmlformats-officedocument.presentationml.slideLayout+xml">
        <DigestMethod Algorithm="http://www.w3.org/2001/04/xmlenc#sha256"/>
        <DigestValue>qiq/WM16Hh0/ssKJWqE0dYC3vNQPhs9bOMMOdyRggvg=</DigestValue>
      </Reference>
      <Reference URI="/ppt/slideLayouts/slideLayout2.xml?ContentType=application/vnd.openxmlformats-officedocument.presentationml.slideLayout+xml">
        <DigestMethod Algorithm="http://www.w3.org/2001/04/xmlenc#sha256"/>
        <DigestValue>AXZhKroWyOV0E1+16Ut7rhOzj+xkG3hBr7C5OqVdH5k=</DigestValue>
      </Reference>
      <Reference URI="/ppt/slideLayouts/slideLayout20.xml?ContentType=application/vnd.openxmlformats-officedocument.presentationml.slideLayout+xml">
        <DigestMethod Algorithm="http://www.w3.org/2001/04/xmlenc#sha256"/>
        <DigestValue>19kolfvzVytz4RjyKTbJeDrMkd9l4auSgWBw8QSk8dY=</DigestValue>
      </Reference>
      <Reference URI="/ppt/slideLayouts/slideLayout21.xml?ContentType=application/vnd.openxmlformats-officedocument.presentationml.slideLayout+xml">
        <DigestMethod Algorithm="http://www.w3.org/2001/04/xmlenc#sha256"/>
        <DigestValue>LbPzEU/t7Cw9fKj7o5yaZwnx+OJ4toBCf41NWmWxeew=</DigestValue>
      </Reference>
      <Reference URI="/ppt/slideLayouts/slideLayout22.xml?ContentType=application/vnd.openxmlformats-officedocument.presentationml.slideLayout+xml">
        <DigestMethod Algorithm="http://www.w3.org/2001/04/xmlenc#sha256"/>
        <DigestValue>0l5K6ZDWfkVbW0FqPbCFbf00C+543fl5fX37LpmQloM=</DigestValue>
      </Reference>
      <Reference URI="/ppt/slideLayouts/slideLayout23.xml?ContentType=application/vnd.openxmlformats-officedocument.presentationml.slideLayout+xml">
        <DigestMethod Algorithm="http://www.w3.org/2001/04/xmlenc#sha256"/>
        <DigestValue>PAQB+c29dE+XHGL8Zg76B6U6mOhU2gRjTFYNjdEoVJU=</DigestValue>
      </Reference>
      <Reference URI="/ppt/slideLayouts/slideLayout24.xml?ContentType=application/vnd.openxmlformats-officedocument.presentationml.slideLayout+xml">
        <DigestMethod Algorithm="http://www.w3.org/2001/04/xmlenc#sha256"/>
        <DigestValue>laLQll2OMSyyKo69WGJi95fpHri1GlaMMFhfeAvRYd8=</DigestValue>
      </Reference>
      <Reference URI="/ppt/slideLayouts/slideLayout25.xml?ContentType=application/vnd.openxmlformats-officedocument.presentationml.slideLayout+xml">
        <DigestMethod Algorithm="http://www.w3.org/2001/04/xmlenc#sha256"/>
        <DigestValue>UYKCJQjXaaW52HQuaV46I8GiMMz3BOu4Ngz84V1Bqa8=</DigestValue>
      </Reference>
      <Reference URI="/ppt/slideLayouts/slideLayout26.xml?ContentType=application/vnd.openxmlformats-officedocument.presentationml.slideLayout+xml">
        <DigestMethod Algorithm="http://www.w3.org/2001/04/xmlenc#sha256"/>
        <DigestValue>gmbmGORTq/hLl3KcPykB7p6xSOAjuswCDtq4ImZ1BqI=</DigestValue>
      </Reference>
      <Reference URI="/ppt/slideLayouts/slideLayout27.xml?ContentType=application/vnd.openxmlformats-officedocument.presentationml.slideLayout+xml">
        <DigestMethod Algorithm="http://www.w3.org/2001/04/xmlenc#sha256"/>
        <DigestValue>u1ZNhNUbHLO7XQE0Pz/phD5GfzlPwjx6OBV1jOdl2pw=</DigestValue>
      </Reference>
      <Reference URI="/ppt/slideLayouts/slideLayout28.xml?ContentType=application/vnd.openxmlformats-officedocument.presentationml.slideLayout+xml">
        <DigestMethod Algorithm="http://www.w3.org/2001/04/xmlenc#sha256"/>
        <DigestValue>yk+o6qVkO81kvbWiEaqBsqMwJdyNYQ3cLl0+tSTeTY0=</DigestValue>
      </Reference>
      <Reference URI="/ppt/slideLayouts/slideLayout29.xml?ContentType=application/vnd.openxmlformats-officedocument.presentationml.slideLayout+xml">
        <DigestMethod Algorithm="http://www.w3.org/2001/04/xmlenc#sha256"/>
        <DigestValue>Qy0Rts99DV5XdgBf7LnxxWnURbnQfcBpHFzXbj7Wfvw=</DigestValue>
      </Reference>
      <Reference URI="/ppt/slideLayouts/slideLayout3.xml?ContentType=application/vnd.openxmlformats-officedocument.presentationml.slideLayout+xml">
        <DigestMethod Algorithm="http://www.w3.org/2001/04/xmlenc#sha256"/>
        <DigestValue>pkfLfyqoReeo49WgUnrziU2VFGA8HnHyixaaXIHaTNE=</DigestValue>
      </Reference>
      <Reference URI="/ppt/slideLayouts/slideLayout30.xml?ContentType=application/vnd.openxmlformats-officedocument.presentationml.slideLayout+xml">
        <DigestMethod Algorithm="http://www.w3.org/2001/04/xmlenc#sha256"/>
        <DigestValue>UZwCxc00BuNVYEXRAjsAR4m6LtUbQ9iCivSvZ66OJ6E=</DigestValue>
      </Reference>
      <Reference URI="/ppt/slideLayouts/slideLayout31.xml?ContentType=application/vnd.openxmlformats-officedocument.presentationml.slideLayout+xml">
        <DigestMethod Algorithm="http://www.w3.org/2001/04/xmlenc#sha256"/>
        <DigestValue>W4KJi0C2oG8/IQ3DY78XaMfmCNPxb8yr1nYdhG4cX68=</DigestValue>
      </Reference>
      <Reference URI="/ppt/slideLayouts/slideLayout32.xml?ContentType=application/vnd.openxmlformats-officedocument.presentationml.slideLayout+xml">
        <DigestMethod Algorithm="http://www.w3.org/2001/04/xmlenc#sha256"/>
        <DigestValue>6Mz+BBSSgRJHUZLqWds56Yv0ZXo3vdOGZd6lWOZ8MT4=</DigestValue>
      </Reference>
      <Reference URI="/ppt/slideLayouts/slideLayout33.xml?ContentType=application/vnd.openxmlformats-officedocument.presentationml.slideLayout+xml">
        <DigestMethod Algorithm="http://www.w3.org/2001/04/xmlenc#sha256"/>
        <DigestValue>K+gDSybaqhF9/slmnwuyN2WFrQXiJYsvo+n4+hYX5EM=</DigestValue>
      </Reference>
      <Reference URI="/ppt/slideLayouts/slideLayout34.xml?ContentType=application/vnd.openxmlformats-officedocument.presentationml.slideLayout+xml">
        <DigestMethod Algorithm="http://www.w3.org/2001/04/xmlenc#sha256"/>
        <DigestValue>2cQjXZUxCZARvzQrjG6Fm2BG5YhKkk52RQOSp3EjVI0=</DigestValue>
      </Reference>
      <Reference URI="/ppt/slideLayouts/slideLayout35.xml?ContentType=application/vnd.openxmlformats-officedocument.presentationml.slideLayout+xml">
        <DigestMethod Algorithm="http://www.w3.org/2001/04/xmlenc#sha256"/>
        <DigestValue>pVTm2WW2K8phTRfyN/zSVfyT5S8mRuUlXWUNKFF+6cM=</DigestValue>
      </Reference>
      <Reference URI="/ppt/slideLayouts/slideLayout4.xml?ContentType=application/vnd.openxmlformats-officedocument.presentationml.slideLayout+xml">
        <DigestMethod Algorithm="http://www.w3.org/2001/04/xmlenc#sha256"/>
        <DigestValue>8ACgVB8+CzxlRxLZM7NzF5m2is4iKGEhDJVc+wkg7lA=</DigestValue>
      </Reference>
      <Reference URI="/ppt/slideLayouts/slideLayout5.xml?ContentType=application/vnd.openxmlformats-officedocument.presentationml.slideLayout+xml">
        <DigestMethod Algorithm="http://www.w3.org/2001/04/xmlenc#sha256"/>
        <DigestValue>1xkqww0X4OG916PnuYnls9xVVGSnTZFYswWGgtP9+aE=</DigestValue>
      </Reference>
      <Reference URI="/ppt/slideLayouts/slideLayout6.xml?ContentType=application/vnd.openxmlformats-officedocument.presentationml.slideLayout+xml">
        <DigestMethod Algorithm="http://www.w3.org/2001/04/xmlenc#sha256"/>
        <DigestValue>3NRvwcYIuB9LFJTLU60P0UQPtxQNnznf6UebE+7b3Ec=</DigestValue>
      </Reference>
      <Reference URI="/ppt/slideLayouts/slideLayout7.xml?ContentType=application/vnd.openxmlformats-officedocument.presentationml.slideLayout+xml">
        <DigestMethod Algorithm="http://www.w3.org/2001/04/xmlenc#sha256"/>
        <DigestValue>JHsYT6GhFA2SS4Hzxup3+rf3A6NkB0qkENUby5RZZNg=</DigestValue>
      </Reference>
      <Reference URI="/ppt/slideLayouts/slideLayout8.xml?ContentType=application/vnd.openxmlformats-officedocument.presentationml.slideLayout+xml">
        <DigestMethod Algorithm="http://www.w3.org/2001/04/xmlenc#sha256"/>
        <DigestValue>suwUA3Y9/rYBh6Mz07bwLgf81LehP9mHBq1xy9pAgOg=</DigestValue>
      </Reference>
      <Reference URI="/ppt/slideLayouts/slideLayout9.xml?ContentType=application/vnd.openxmlformats-officedocument.presentationml.slideLayout+xml">
        <DigestMethod Algorithm="http://www.w3.org/2001/04/xmlenc#sha256"/>
        <DigestValue>ekFHsaBhFCeYJrCRqWGqd2k3japgNdqKuc2bjdVN/6U=</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tSNfd+My+BfmzQxLC9EAQHv1RK/2+tNcci+9hfcJUEE=</DigestValue>
      </Reference>
      <Reference URI="/ppt/slideMasters/_rels/slideMaster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1"/>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5"/>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29"/>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26"/>
          </Transform>
          <Transform Algorithm="http://www.w3.org/TR/2001/REC-xml-c14n-20010315"/>
        </Transforms>
        <DigestMethod Algorithm="http://www.w3.org/2001/04/xmlenc#sha256"/>
        <DigestValue>neSbfHQTBFyH3GCL7+fkS1V7MENkRuREgGqMBm0VCEY=</DigestValue>
      </Reference>
      <Reference URI="/ppt/slideMasters/slideMaster1.xml?ContentType=application/vnd.openxmlformats-officedocument.presentationml.slideMaster+xml">
        <DigestMethod Algorithm="http://www.w3.org/2001/04/xmlenc#sha256"/>
        <DigestValue>OH5eR5FfEH92SYD2ZMSvAahYennPDrdsjiaC9mhwQZQ=</DigestValue>
      </Reference>
      <Reference URI="/ppt/slideMasters/slideMaster2.xml?ContentType=application/vnd.openxmlformats-officedocument.presentationml.slideMaster+xml">
        <DigestMethod Algorithm="http://www.w3.org/2001/04/xmlenc#sha256"/>
        <DigestValue>EUdATxo2s3Y1T1UlksyTMuL8noLIyOQH1EsNQUNRez4=</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mf1gSIdHSm5qxL+cd3OkpWNElFK3FGuoWRtanwnCr6I=</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o1c2Y1vjNN77JeSBDdbOvG/ytdlwBH9qAgbx2UTcVrY=</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Transform>
          <Transform Algorithm="http://www.w3.org/TR/2001/REC-xml-c14n-20010315"/>
        </Transforms>
        <DigestMethod Algorithm="http://www.w3.org/2001/04/xmlenc#sha256"/>
        <DigestValue>fO2u5fMeA4nM5KK7eK8+sCxPMu7TSaC5mhi4cUOAWl8=</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Transform>
          <Transform Algorithm="http://www.w3.org/TR/2001/REC-xml-c14n-20010315"/>
        </Transforms>
        <DigestMethod Algorithm="http://www.w3.org/2001/04/xmlenc#sha256"/>
        <DigestValue>+bd0I3xAR9gKIpUZekVBnq+whfUVh3n5zAP1Y0WckTs=</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Transform>
          <Transform Algorithm="http://www.w3.org/TR/2001/REC-xml-c14n-20010315"/>
        </Transforms>
        <DigestMethod Algorithm="http://www.w3.org/2001/04/xmlenc#sha256"/>
        <DigestValue>vatL9t271M6EyVvB1WEx5K7c1UV4+rGr5Y14etivUVM=</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RYs5lehDtx2e1d82tKInYy+drioX2AiFkcB97mmVZII=</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Transform>
          <Transform Algorithm="http://www.w3.org/TR/2001/REC-xml-c14n-20010315"/>
        </Transforms>
        <DigestMethod Algorithm="http://www.w3.org/2001/04/xmlenc#sha256"/>
        <DigestValue>P4zz/A0SPdPv8jb5Zz4+KMmVn1KhyZKzvuobmjT+6Ik=</DigestValue>
      </Reference>
      <Reference URI="/ppt/slides/slide1.xml?ContentType=application/vnd.openxmlformats-officedocument.presentationml.slide+xml">
        <DigestMethod Algorithm="http://www.w3.org/2001/04/xmlenc#sha256"/>
        <DigestValue>5dIOO6KswAfm1RxR5koiDRrfs7VFgHnx0VvKhryLPBk=</DigestValue>
      </Reference>
      <Reference URI="/ppt/slides/slide2.xml?ContentType=application/vnd.openxmlformats-officedocument.presentationml.slide+xml">
        <DigestMethod Algorithm="http://www.w3.org/2001/04/xmlenc#sha256"/>
        <DigestValue>t3HI920QZCGgqUnvlnNJ2Z8r2HJU45qB1L/GIUnkxkI=</DigestValue>
      </Reference>
      <Reference URI="/ppt/slides/slide3.xml?ContentType=application/vnd.openxmlformats-officedocument.presentationml.slide+xml">
        <DigestMethod Algorithm="http://www.w3.org/2001/04/xmlenc#sha256"/>
        <DigestValue>N5y4ZROEBc2DHI81IFI9ie1Rmnn0sb1vv5ZpwXQVaSc=</DigestValue>
      </Reference>
      <Reference URI="/ppt/slides/slide4.xml?ContentType=application/vnd.openxmlformats-officedocument.presentationml.slide+xml">
        <DigestMethod Algorithm="http://www.w3.org/2001/04/xmlenc#sha256"/>
        <DigestValue>JJ+QFmsbDYURUbnipxg3ufLPBfyaGX3rgYNF8HWzZgI=</DigestValue>
      </Reference>
      <Reference URI="/ppt/slides/slide5.xml?ContentType=application/vnd.openxmlformats-officedocument.presentationml.slide+xml">
        <DigestMethod Algorithm="http://www.w3.org/2001/04/xmlenc#sha256"/>
        <DigestValue>ShYetyxmZmoo/D2qPt0Jpf0PZFelVIVTWhJkjhIqywE=</DigestValue>
      </Reference>
      <Reference URI="/ppt/slides/slide6.xml?ContentType=application/vnd.openxmlformats-officedocument.presentationml.slide+xml">
        <DigestMethod Algorithm="http://www.w3.org/2001/04/xmlenc#sha256"/>
        <DigestValue>5+MlXMBPu/H6foY9atHUbkXYlI2a8nyYxiCRDqwNuGY=</DigestValue>
      </Reference>
      <Reference URI="/ppt/slides/slide7.xml?ContentType=application/vnd.openxmlformats-officedocument.presentationml.slide+xml">
        <DigestMethod Algorithm="http://www.w3.org/2001/04/xmlenc#sha256"/>
        <DigestValue>cHufg3ER6k3s8yAHdr+54DzurEr5b7yahCObsRJ0NOE=</DigestValue>
      </Reference>
      <Reference URI="/ppt/tableStyles.xml?ContentType=application/vnd.openxmlformats-officedocument.presentationml.tableStyles+xml">
        <DigestMethod Algorithm="http://www.w3.org/2001/04/xmlenc#sha256"/>
        <DigestValue>DnrAMlEzfsuvbIyhNhnbHK7aXJDE4yENRdbD9d9N4QM=</DigestValue>
      </Reference>
      <Reference URI="/ppt/tags/tag1.xml?ContentType=application/vnd.openxmlformats-officedocument.presentationml.tags+xml">
        <DigestMethod Algorithm="http://www.w3.org/2001/04/xmlenc#sha256"/>
        <DigestValue>/pgf8ZtRfMFYULUAuFTId8ngu7UJQZ9TTb5CV281+Ho=</DigestValue>
      </Reference>
      <Reference URI="/ppt/tags/tag10.xml?ContentType=application/vnd.openxmlformats-officedocument.presentationml.tags+xml">
        <DigestMethod Algorithm="http://www.w3.org/2001/04/xmlenc#sha256"/>
        <DigestValue>/pgf8ZtRfMFYULUAuFTId8ngu7UJQZ9TTb5CV281+Ho=</DigestValue>
      </Reference>
      <Reference URI="/ppt/tags/tag11.xml?ContentType=application/vnd.openxmlformats-officedocument.presentationml.tags+xml">
        <DigestMethod Algorithm="http://www.w3.org/2001/04/xmlenc#sha256"/>
        <DigestValue>/pgf8ZtRfMFYULUAuFTId8ngu7UJQZ9TTb5CV281+Ho=</DigestValue>
      </Reference>
      <Reference URI="/ppt/tags/tag12.xml?ContentType=application/vnd.openxmlformats-officedocument.presentationml.tags+xml">
        <DigestMethod Algorithm="http://www.w3.org/2001/04/xmlenc#sha256"/>
        <DigestValue>/pgf8ZtRfMFYULUAuFTId8ngu7UJQZ9TTb5CV281+Ho=</DigestValue>
      </Reference>
      <Reference URI="/ppt/tags/tag13.xml?ContentType=application/vnd.openxmlformats-officedocument.presentationml.tags+xml">
        <DigestMethod Algorithm="http://www.w3.org/2001/04/xmlenc#sha256"/>
        <DigestValue>/pgf8ZtRfMFYULUAuFTId8ngu7UJQZ9TTb5CV281+Ho=</DigestValue>
      </Reference>
      <Reference URI="/ppt/tags/tag14.xml?ContentType=application/vnd.openxmlformats-officedocument.presentationml.tags+xml">
        <DigestMethod Algorithm="http://www.w3.org/2001/04/xmlenc#sha256"/>
        <DigestValue>/pgf8ZtRfMFYULUAuFTId8ngu7UJQZ9TTb5CV281+Ho=</DigestValue>
      </Reference>
      <Reference URI="/ppt/tags/tag15.xml?ContentType=application/vnd.openxmlformats-officedocument.presentationml.tags+xml">
        <DigestMethod Algorithm="http://www.w3.org/2001/04/xmlenc#sha256"/>
        <DigestValue>/pgf8ZtRfMFYULUAuFTId8ngu7UJQZ9TTb5CV281+Ho=</DigestValue>
      </Reference>
      <Reference URI="/ppt/tags/tag16.xml?ContentType=application/vnd.openxmlformats-officedocument.presentationml.tags+xml">
        <DigestMethod Algorithm="http://www.w3.org/2001/04/xmlenc#sha256"/>
        <DigestValue>/pgf8ZtRfMFYULUAuFTId8ngu7UJQZ9TTb5CV281+Ho=</DigestValue>
      </Reference>
      <Reference URI="/ppt/tags/tag17.xml?ContentType=application/vnd.openxmlformats-officedocument.presentationml.tags+xml">
        <DigestMethod Algorithm="http://www.w3.org/2001/04/xmlenc#sha256"/>
        <DigestValue>/pgf8ZtRfMFYULUAuFTId8ngu7UJQZ9TTb5CV281+Ho=</DigestValue>
      </Reference>
      <Reference URI="/ppt/tags/tag18.xml?ContentType=application/vnd.openxmlformats-officedocument.presentationml.tags+xml">
        <DigestMethod Algorithm="http://www.w3.org/2001/04/xmlenc#sha256"/>
        <DigestValue>/pgf8ZtRfMFYULUAuFTId8ngu7UJQZ9TTb5CV281+Ho=</DigestValue>
      </Reference>
      <Reference URI="/ppt/tags/tag19.xml?ContentType=application/vnd.openxmlformats-officedocument.presentationml.tags+xml">
        <DigestMethod Algorithm="http://www.w3.org/2001/04/xmlenc#sha256"/>
        <DigestValue>/pgf8ZtRfMFYULUAuFTId8ngu7UJQZ9TTb5CV281+Ho=</DigestValue>
      </Reference>
      <Reference URI="/ppt/tags/tag2.xml?ContentType=application/vnd.openxmlformats-officedocument.presentationml.tags+xml">
        <DigestMethod Algorithm="http://www.w3.org/2001/04/xmlenc#sha256"/>
        <DigestValue>/pgf8ZtRfMFYULUAuFTId8ngu7UJQZ9TTb5CV281+Ho=</DigestValue>
      </Reference>
      <Reference URI="/ppt/tags/tag20.xml?ContentType=application/vnd.openxmlformats-officedocument.presentationml.tags+xml">
        <DigestMethod Algorithm="http://www.w3.org/2001/04/xmlenc#sha256"/>
        <DigestValue>/pgf8ZtRfMFYULUAuFTId8ngu7UJQZ9TTb5CV281+Ho=</DigestValue>
      </Reference>
      <Reference URI="/ppt/tags/tag21.xml?ContentType=application/vnd.openxmlformats-officedocument.presentationml.tags+xml">
        <DigestMethod Algorithm="http://www.w3.org/2001/04/xmlenc#sha256"/>
        <DigestValue>/pgf8ZtRfMFYULUAuFTId8ngu7UJQZ9TTb5CV281+Ho=</DigestValue>
      </Reference>
      <Reference URI="/ppt/tags/tag22.xml?ContentType=application/vnd.openxmlformats-officedocument.presentationml.tags+xml">
        <DigestMethod Algorithm="http://www.w3.org/2001/04/xmlenc#sha256"/>
        <DigestValue>/pgf8ZtRfMFYULUAuFTId8ngu7UJQZ9TTb5CV281+Ho=</DigestValue>
      </Reference>
      <Reference URI="/ppt/tags/tag23.xml?ContentType=application/vnd.openxmlformats-officedocument.presentationml.tags+xml">
        <DigestMethod Algorithm="http://www.w3.org/2001/04/xmlenc#sha256"/>
        <DigestValue>/pgf8ZtRfMFYULUAuFTId8ngu7UJQZ9TTb5CV281+Ho=</DigestValue>
      </Reference>
      <Reference URI="/ppt/tags/tag24.xml?ContentType=application/vnd.openxmlformats-officedocument.presentationml.tags+xml">
        <DigestMethod Algorithm="http://www.w3.org/2001/04/xmlenc#sha256"/>
        <DigestValue>/pgf8ZtRfMFYULUAuFTId8ngu7UJQZ9TTb5CV281+Ho=</DigestValue>
      </Reference>
      <Reference URI="/ppt/tags/tag25.xml?ContentType=application/vnd.openxmlformats-officedocument.presentationml.tags+xml">
        <DigestMethod Algorithm="http://www.w3.org/2001/04/xmlenc#sha256"/>
        <DigestValue>/pgf8ZtRfMFYULUAuFTId8ngu7UJQZ9TTb5CV281+Ho=</DigestValue>
      </Reference>
      <Reference URI="/ppt/tags/tag26.xml?ContentType=application/vnd.openxmlformats-officedocument.presentationml.tags+xml">
        <DigestMethod Algorithm="http://www.w3.org/2001/04/xmlenc#sha256"/>
        <DigestValue>/pgf8ZtRfMFYULUAuFTId8ngu7UJQZ9TTb5CV281+Ho=</DigestValue>
      </Reference>
      <Reference URI="/ppt/tags/tag27.xml?ContentType=application/vnd.openxmlformats-officedocument.presentationml.tags+xml">
        <DigestMethod Algorithm="http://www.w3.org/2001/04/xmlenc#sha256"/>
        <DigestValue>/pgf8ZtRfMFYULUAuFTId8ngu7UJQZ9TTb5CV281+Ho=</DigestValue>
      </Reference>
      <Reference URI="/ppt/tags/tag28.xml?ContentType=application/vnd.openxmlformats-officedocument.presentationml.tags+xml">
        <DigestMethod Algorithm="http://www.w3.org/2001/04/xmlenc#sha256"/>
        <DigestValue>/pgf8ZtRfMFYULUAuFTId8ngu7UJQZ9TTb5CV281+Ho=</DigestValue>
      </Reference>
      <Reference URI="/ppt/tags/tag29.xml?ContentType=application/vnd.openxmlformats-officedocument.presentationml.tags+xml">
        <DigestMethod Algorithm="http://www.w3.org/2001/04/xmlenc#sha256"/>
        <DigestValue>HNDUcfjjPYs9bCFW0v/GHlSBu0dGQxBtkZbY+AGWOzg=</DigestValue>
      </Reference>
      <Reference URI="/ppt/tags/tag3.xml?ContentType=application/vnd.openxmlformats-officedocument.presentationml.tags+xml">
        <DigestMethod Algorithm="http://www.w3.org/2001/04/xmlenc#sha256"/>
        <DigestValue>/pgf8ZtRfMFYULUAuFTId8ngu7UJQZ9TTb5CV281+Ho=</DigestValue>
      </Reference>
      <Reference URI="/ppt/tags/tag30.xml?ContentType=application/vnd.openxmlformats-officedocument.presentationml.tags+xml">
        <DigestMethod Algorithm="http://www.w3.org/2001/04/xmlenc#sha256"/>
        <DigestValue>hFA8O8cCtrUlJzdrSY5XvQ8+0IMEhnqqgGqpNK/RwhI=</DigestValue>
      </Reference>
      <Reference URI="/ppt/tags/tag31.xml?ContentType=application/vnd.openxmlformats-officedocument.presentationml.tags+xml">
        <DigestMethod Algorithm="http://www.w3.org/2001/04/xmlenc#sha256"/>
        <DigestValue>/pgf8ZtRfMFYULUAuFTId8ngu7UJQZ9TTb5CV281+Ho=</DigestValue>
      </Reference>
      <Reference URI="/ppt/tags/tag32.xml?ContentType=application/vnd.openxmlformats-officedocument.presentationml.tags+xml">
        <DigestMethod Algorithm="http://www.w3.org/2001/04/xmlenc#sha256"/>
        <DigestValue>/pgf8ZtRfMFYULUAuFTId8ngu7UJQZ9TTb5CV281+Ho=</DigestValue>
      </Reference>
      <Reference URI="/ppt/tags/tag33.xml?ContentType=application/vnd.openxmlformats-officedocument.presentationml.tags+xml">
        <DigestMethod Algorithm="http://www.w3.org/2001/04/xmlenc#sha256"/>
        <DigestValue>/pgf8ZtRfMFYULUAuFTId8ngu7UJQZ9TTb5CV281+Ho=</DigestValue>
      </Reference>
      <Reference URI="/ppt/tags/tag34.xml?ContentType=application/vnd.openxmlformats-officedocument.presentationml.tags+xml">
        <DigestMethod Algorithm="http://www.w3.org/2001/04/xmlenc#sha256"/>
        <DigestValue>/pgf8ZtRfMFYULUAuFTId8ngu7UJQZ9TTb5CV281+Ho=</DigestValue>
      </Reference>
      <Reference URI="/ppt/tags/tag35.xml?ContentType=application/vnd.openxmlformats-officedocument.presentationml.tags+xml">
        <DigestMethod Algorithm="http://www.w3.org/2001/04/xmlenc#sha256"/>
        <DigestValue>/pgf8ZtRfMFYULUAuFTId8ngu7UJQZ9TTb5CV281+Ho=</DigestValue>
      </Reference>
      <Reference URI="/ppt/tags/tag36.xml?ContentType=application/vnd.openxmlformats-officedocument.presentationml.tags+xml">
        <DigestMethod Algorithm="http://www.w3.org/2001/04/xmlenc#sha256"/>
        <DigestValue>/pgf8ZtRfMFYULUAuFTId8ngu7UJQZ9TTb5CV281+Ho=</DigestValue>
      </Reference>
      <Reference URI="/ppt/tags/tag4.xml?ContentType=application/vnd.openxmlformats-officedocument.presentationml.tags+xml">
        <DigestMethod Algorithm="http://www.w3.org/2001/04/xmlenc#sha256"/>
        <DigestValue>/pgf8ZtRfMFYULUAuFTId8ngu7UJQZ9TTb5CV281+Ho=</DigestValue>
      </Reference>
      <Reference URI="/ppt/tags/tag5.xml?ContentType=application/vnd.openxmlformats-officedocument.presentationml.tags+xml">
        <DigestMethod Algorithm="http://www.w3.org/2001/04/xmlenc#sha256"/>
        <DigestValue>dyZS3X5Uc+yZfyfxQWwTGpLYENkfNMfjjQx5jTW8058=</DigestValue>
      </Reference>
      <Reference URI="/ppt/tags/tag6.xml?ContentType=application/vnd.openxmlformats-officedocument.presentationml.tags+xml">
        <DigestMethod Algorithm="http://www.w3.org/2001/04/xmlenc#sha256"/>
        <DigestValue>rR331PsPtzt03+7aKO8NhIzKRMQ2kM5o9Tx0hmTQHrM=</DigestValue>
      </Reference>
      <Reference URI="/ppt/tags/tag7.xml?ContentType=application/vnd.openxmlformats-officedocument.presentationml.tags+xml">
        <DigestMethod Algorithm="http://www.w3.org/2001/04/xmlenc#sha256"/>
        <DigestValue>0V0ID4CKLrS4oE/RxJuiVgNh5YvnSxUwWlH5tSlkE6s=</DigestValue>
      </Reference>
      <Reference URI="/ppt/tags/tag8.xml?ContentType=application/vnd.openxmlformats-officedocument.presentationml.tags+xml">
        <DigestMethod Algorithm="http://www.w3.org/2001/04/xmlenc#sha256"/>
        <DigestValue>/pgf8ZtRfMFYULUAuFTId8ngu7UJQZ9TTb5CV281+Ho=</DigestValue>
      </Reference>
      <Reference URI="/ppt/tags/tag9.xml?ContentType=application/vnd.openxmlformats-officedocument.presentationml.tags+xml">
        <DigestMethod Algorithm="http://www.w3.org/2001/04/xmlenc#sha256"/>
        <DigestValue>/pgf8ZtRfMFYULUAuFTId8ngu7UJQZ9TTb5CV281+Ho=</DigestValue>
      </Reference>
      <Reference URI="/ppt/theme/theme1.xml?ContentType=application/vnd.openxmlformats-officedocument.theme+xml">
        <DigestMethod Algorithm="http://www.w3.org/2001/04/xmlenc#sha256"/>
        <DigestValue>ltdzOTwFN9xFlQlhnptED5a+4cfhPPY7r5KUUpQjFdE=</DigestValue>
      </Reference>
      <Reference URI="/ppt/theme/theme2.xml?ContentType=application/vnd.openxmlformats-officedocument.theme+xml">
        <DigestMethod Algorithm="http://www.w3.org/2001/04/xmlenc#sha256"/>
        <DigestValue>ZTvi2vHgmSAZyCO0n/5AqlpabXtIMcSrNXaMs1jx4EI=</DigestValue>
      </Reference>
      <Reference URI="/ppt/theme/theme3.xml?ContentType=application/vnd.openxmlformats-officedocument.theme+xml">
        <DigestMethod Algorithm="http://www.w3.org/2001/04/xmlenc#sha256"/>
        <DigestValue>1kNHuX2d4+3OBd4xpaYYo8xmS7LAixyCsTl/CDSfX1Y=</DigestValue>
      </Reference>
      <Reference URI="/ppt/viewProps.xml?ContentType=application/vnd.openxmlformats-officedocument.presentationml.viewProps+xml">
        <DigestMethod Algorithm="http://www.w3.org/2001/04/xmlenc#sha256"/>
        <DigestValue>uN2i/rG8BqJAP1G/emoSU3HUkemvH1jyE5m0tbTQukE=</DigestValue>
      </Reference>
    </Manifest>
    <SignatureProperties>
      <SignatureProperty Id="idSignatureTime" Target="#idPackageSignature">
        <mdssi:SignatureTime xmlns:mdssi="http://schemas.openxmlformats.org/package/2006/digital-signature">
          <mdssi:Format>YYYY-MM-DDThh:mm:ssTZD</mdssi:Format>
          <mdssi:Value>2020-10-11T11:38:33Z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Document finished</SignatureComments>
          <WindowsVersion>10.0</WindowsVersion>
          <OfficeVersion>16.0.11929/19</OfficeVersion>
          <ApplicationVersion>16.0.11929</ApplicationVersion>
          <Monitors>1</Monitors>
          <HorizontalResolution>2560</HorizontalResolution>
          <VerticalResolution>1440</VerticalResolution>
          <ColorDepth>32</ColorDepth>
          <SignatureProviderId>{00000000-0000-0000-0000-000000000000}</SignatureProviderId>
          <SignatureProviderUrl/>
          <SignatureProviderDetails>9</SignatureProviderDetails>
          <SignatureType>1</SignatureType>
        </SignatureInfoV1>
      </SignatureProperty>
    </SignatureProperties>
  </Object>
  <Object>
    <xd:QualifyingProperties xmlns:xd="http://uri.etsi.org/01903/v1.3.2#" Target="#idPackageSignature">
      <xd:SignedProperties Id="idSignedProperties">
        <xd:SignedSignatureProperties>
          <xd:SigningTime>2020-10-11T11:38:33Z</xd:SigningTime>
          <xd:SigningCertificate>
            <xd:Cert>
              <xd:CertDigest>
                <DigestMethod Algorithm="http://www.w3.org/2001/04/xmlenc#sha256"/>
                <DigestValue>8K4+GhPseVN21sINvH+2y9zK4u3/jLAlNmGmRkSuihE=</DigestValue>
              </xd:CertDigest>
              <xd:IssuerSerial>
                <X509IssuerName>O=Hrvatske telekomunikacije, C=hr</X509IssuerName>
                <X509SerialNumber>1135242891</X509SerialNumber>
              </xd:IssuerSerial>
            </xd:Cert>
          </xd:SigningCertificate>
          <xd:SignaturePolicyIdentifier>
            <xd:SignaturePolicyImplied/>
          </xd:SignaturePolicyIdentifier>
        </xd:SignedSignatureProperties>
        <xd:SignedDataObjectProperties>
          <xd:CommitmentTypeIndication>
            <xd:CommitmentTypeId>
              <xd:Identifier>http://uri.etsi.org/01903/v1.2.2#ProofOfCreation</xd:Identifier>
              <xd:Description>Created this document</xd:Description>
            </xd:CommitmentTypeId>
            <xd:AllSignedDataObjects/>
            <xd:CommitmentTypeQualifiers>
              <xd:CommitmentTypeQualifier>Document finished</xd:CommitmentTypeQualifier>
            </xd:CommitmentTypeQualifiers>
          </xd:CommitmentTypeIndication>
        </xd:SignedDataObjectProperties>
      </xd:SignedProperties>
      <xd:UnsignedProperties>
        <xd:UnsignedSignatureProperties>
          <xd:CertificateValues>
            <xd:EncapsulatedX509Certificate>MIIEfjCCA2agAwIBAgIEQ6aeyjANBgkqhkiG9w0BAQUFADAxMQswCQYDVQQGEwJocjEiMCAGA1UEChMZSHJ2YXRza2UgdGVsZWtvbXVuaWthY2lqZTAeFw0wNTEyMTkxMTIxMzlaFw0yNTEyMTkxMTUxMzlaMDExCzAJBgNVBAYTAmhyMSIwIAYDVQQKExlIcnZhdHNrZSB0ZWxla29tdW5pa2FjaWplMIIBIjANBgkqhkiG9w0BAQEFAAOCAQ8AMIIBCgKCAQEAz2nIDcQMS2kBSYZ43iHLLaH2zhGEGVQCSfSu5hSlBsuf9vd85IgpqX54NHP4PUi2R6P7Dsdhk6pqKsoINwIQe++4LaG3j/J/ca+Kj1hsAOzQTtDXHTPpG4Tp3EjLSzi18Jy+5yPrnai6TDuzt00bdAm9x5Ebb0f3PaqML2x5r3ikKT/SOljuv/Pu9mff4oCGske79Ckb0SzUyV+WFdqKyG+uFackfOfc1+1oS7dfTwqtAQDwRQkGjWxKxg0Q/Qv7Fh9cJY/8dva0c9JMALCTNZXWsEIpqwa/iLQx7w5btoVzyK0E3mbqIl9dHjfyN4D7WMTfRh1M2vUwLFiQpIoOiQIDAQABo4IBnDCCAZgwEQYJYIZIAYb4QgEBBAQDAgAHMIHbBgNVHR8EgdMwgdAwSKBGoESkQjBAMQswCQYDVQQGEwJocjEiMCAGA1UEChMZSHJ2YXRza2UgdGVsZWtvbXVuaWthY2lqZTENMAsGA1UEAxMEQ1JMMTCBg6CBgKB+hiFodHRwOi8vcGtpMy50Lmh0LmhyL0NSTC9odF9oci5jcmyGWWxkYXA6Ly9wa2kzLnQuaHQuaHIvbz1IcnZhdHNrZSUyMHRlbGVrb211bmlrYWNpamUsYz1ocj9jZXJ0aWZpY2F0ZVJldm9jYXRpb25MaXN0JTNCYmluYXJ5MCsGA1UdEAQkMCKADzIwMDUxMjE5MTEyMTM5WoEPMjAyNTEyMTkxMTUxMzlaMAsGA1UdDwQEAwIBBjAfBgNVHSMEGDAWgBRgojhETR3lXTnZ7lQwefZXzZCZBjAdBgNVHQ4EFgQUYKI4RE0d5V052e5UMHn2V82QmQYwDAYDVR0TBAUwAwEB/zAdBgkqhkiG9n0HQQAEEDAOGwhWNy4xOjQuMAMCBJAwDQYJKoZIhvcNAQEFBQADggEBAA/pxW+QzzrFCRlTqEiwI6mi9PFlKFAIuStSYz2jU8+xpqDqAuRvSSfOtPkH1/CwI5N1KUER9VqIN0U+vRAkks3BB1Da+FRh1RZGd69clPwWmwvNg/ZAsvnd1ER7eRwTndZ5XJStMYJqmhsO7j0gUocTGVAlmx1zyG8R6lfmQ1vAp3gOgJLMfvsvLDQ/PgbsOBrkwV1Aiw/vDyaphbl0nv3w9J3wHcnYqm6iAokvbST5TSl5G8/UtIwdfp3l/B0fg4gTlzSbWWZzk8o3WvmOrLYSg1rmQ5zNNhvxxnrhGmhuOGzRLt+zOwpQ0czXyrFAYftx7LVQUR3ofBUGGRzkJTo=</xd:EncapsulatedX509Certificate>
          </xd:CertificateValues>
        </xd:UnsignedSignatureProperties>
      </xd:UnsignedProperties>
    </xd:QualifyingProperties>
  </Object>
</Signature>
</file>

<file path=docProps/app.xml><?xml version="1.0" encoding="utf-8"?>
<Properties xmlns="http://schemas.openxmlformats.org/officeDocument/2006/extended-properties" xmlns:vt="http://schemas.openxmlformats.org/officeDocument/2006/docPropsVTypes">
  <TotalTime>2163</TotalTime>
  <Words>2520</Words>
  <Application>Microsoft Office PowerPoint</Application>
  <PresentationFormat>On-screen Show (4:3)</PresentationFormat>
  <Paragraphs>203</Paragraphs>
  <Slides>7</Slides>
  <Notes>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20" baseType="lpstr">
      <vt:lpstr>Arial</vt:lpstr>
      <vt:lpstr>Calibri</vt:lpstr>
      <vt:lpstr>Calibri Light</vt:lpstr>
      <vt:lpstr>TeleGrotesk Headline</vt:lpstr>
      <vt:lpstr>TeleGrotesk Headline Ultra</vt:lpstr>
      <vt:lpstr>Tele-GroteskFet</vt:lpstr>
      <vt:lpstr>Tele-GroteskNor</vt:lpstr>
      <vt:lpstr>Tele-GroteskUlt</vt:lpstr>
      <vt:lpstr>Wingdings</vt:lpstr>
      <vt:lpstr>Wingdings 2</vt:lpstr>
      <vt:lpstr>Office Theme</vt:lpstr>
      <vt:lpstr>Telekom 4:3 2015 EN</vt:lpstr>
      <vt:lpstr>think-cell Slide</vt:lpstr>
      <vt:lpstr>Designing REST API with SpringBoot</vt:lpstr>
      <vt:lpstr>@WHOAMI</vt:lpstr>
      <vt:lpstr>WHAT IS HAL?</vt:lpstr>
      <vt:lpstr>Where is java?</vt:lpstr>
      <vt:lpstr>Hal parser I </vt:lpstr>
      <vt:lpstr>HAL PARSER II</vt:lpstr>
      <vt:lpstr>That’s all folks!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REST API with Java</dc:title>
  <dc:creator>Ivan.Sokol@t.ht.hr</dc:creator>
  <cp:lastModifiedBy>Ivan Sokol</cp:lastModifiedBy>
  <cp:revision>64</cp:revision>
  <dcterms:created xsi:type="dcterms:W3CDTF">2019-11-30T21:18:25Z</dcterms:created>
  <dcterms:modified xsi:type="dcterms:W3CDTF">2020-10-11T11:38:12Z</dcterms:modified>
  <cp:contentStatus/>
</cp:coreProperties>
</file>